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0.svg" ContentType="image/svg+xml"/>
  <Override PartName="/ppt/media/image102.svg" ContentType="image/svg+xml"/>
  <Override PartName="/ppt/media/image104.svg" ContentType="image/svg+xml"/>
  <Override PartName="/ppt/media/image106.svg" ContentType="image/svg+xml"/>
  <Override PartName="/ppt/media/image108.svg" ContentType="image/svg+xml"/>
  <Override PartName="/ppt/media/image110.svg" ContentType="image/svg+xml"/>
  <Override PartName="/ppt/media/image112.svg" ContentType="image/svg+xml"/>
  <Override PartName="/ppt/media/image114.svg" ContentType="image/svg+xml"/>
  <Override PartName="/ppt/media/image116.svg" ContentType="image/svg+xml"/>
  <Override PartName="/ppt/media/image118.svg" ContentType="image/svg+xml"/>
  <Override PartName="/ppt/media/image120.svg" ContentType="image/svg+xml"/>
  <Override PartName="/ppt/media/image122.svg" ContentType="image/svg+xml"/>
  <Override PartName="/ppt/media/image124.svg" ContentType="image/svg+xml"/>
  <Override PartName="/ppt/media/image126.svg" ContentType="image/svg+xml"/>
  <Override PartName="/ppt/media/image128.svg" ContentType="image/svg+xml"/>
  <Override PartName="/ppt/media/image130.svg" ContentType="image/svg+xml"/>
  <Override PartName="/ppt/media/image132.svg" ContentType="image/svg+xml"/>
  <Override PartName="/ppt/media/image134.svg" ContentType="image/svg+xml"/>
  <Override PartName="/ppt/media/image45.svg" ContentType="image/svg+xml"/>
  <Override PartName="/ppt/media/image56.svg" ContentType="image/svg+xml"/>
  <Override PartName="/ppt/media/image58.svg" ContentType="image/svg+xml"/>
  <Override PartName="/ppt/media/image60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76.svg" ContentType="image/svg+xml"/>
  <Override PartName="/ppt/media/image7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media/image94.svg" ContentType="image/svg+xml"/>
  <Override PartName="/ppt/media/image96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58" r:id="rId6"/>
    <p:sldId id="261" r:id="rId7"/>
    <p:sldId id="259" r:id="rId8"/>
    <p:sldId id="262" r:id="rId9"/>
    <p:sldId id="284" r:id="rId10"/>
    <p:sldId id="263" r:id="rId11"/>
    <p:sldId id="264" r:id="rId12"/>
    <p:sldId id="285" r:id="rId13"/>
    <p:sldId id="266" r:id="rId14"/>
    <p:sldId id="267" r:id="rId15"/>
    <p:sldId id="265" r:id="rId16"/>
    <p:sldId id="268" r:id="rId17"/>
    <p:sldId id="282" r:id="rId18"/>
    <p:sldId id="269" r:id="rId19"/>
    <p:sldId id="270" r:id="rId20"/>
    <p:sldId id="271" r:id="rId21"/>
    <p:sldId id="272" r:id="rId22"/>
    <p:sldId id="283" r:id="rId23"/>
    <p:sldId id="273" r:id="rId24"/>
    <p:sldId id="275" r:id="rId25"/>
    <p:sldId id="274" r:id="rId26"/>
    <p:sldId id="278" r:id="rId27"/>
    <p:sldId id="280" r:id="rId28"/>
    <p:sldId id="279" r:id="rId29"/>
    <p:sldId id="276" r:id="rId30"/>
    <p:sldId id="277" r:id="rId31"/>
    <p:sldId id="281" r:id="rId32"/>
  </p:sldIdLst>
  <p:sldSz cx="21599525" cy="21599525"/>
  <p:notesSz cx="6858000" cy="9144000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2D78"/>
    <a:srgbClr val="D7BFD1"/>
    <a:srgbClr val="9D0BC5"/>
    <a:srgbClr val="CE02CE"/>
    <a:srgbClr val="00CC00"/>
    <a:srgbClr val="0000FF"/>
    <a:srgbClr val="A77587"/>
    <a:srgbClr val="D8BEEC"/>
    <a:srgbClr val="ECE1E5"/>
    <a:srgbClr val="CD9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6349" autoAdjust="0"/>
  </p:normalViewPr>
  <p:slideViewPr>
    <p:cSldViewPr snapToGrid="0">
      <p:cViewPr>
        <p:scale>
          <a:sx n="100" d="100"/>
          <a:sy n="100" d="100"/>
        </p:scale>
        <p:origin x="-3739" y="-3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CD42A-7C00-4D5A-9E8A-A23E0CA0D1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1pPr>
    <a:lvl2pPr marL="1036320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2pPr>
    <a:lvl3pPr marL="2073275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3pPr>
    <a:lvl4pPr marL="3109595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4pPr>
    <a:lvl5pPr marL="4146550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5pPr>
    <a:lvl6pPr marL="5182870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6pPr>
    <a:lvl7pPr marL="6219825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7pPr>
    <a:lvl8pPr marL="7256145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8pPr>
    <a:lvl9pPr marL="8293100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3534924"/>
            <a:ext cx="18359596" cy="7519835"/>
          </a:xfrm>
        </p:spPr>
        <p:txBody>
          <a:bodyPr anchor="b"/>
          <a:lstStyle>
            <a:lvl1pPr algn="ctr">
              <a:defRPr sz="1417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1344752"/>
            <a:ext cx="16199644" cy="5214884"/>
          </a:xfrm>
        </p:spPr>
        <p:txBody>
          <a:bodyPr/>
          <a:lstStyle>
            <a:lvl1pPr marL="0" indent="0" algn="ctr">
              <a:buNone/>
              <a:defRPr sz="5670"/>
            </a:lvl1pPr>
            <a:lvl2pPr marL="1080135" indent="0" algn="ctr">
              <a:buNone/>
              <a:defRPr sz="4725"/>
            </a:lvl2pPr>
            <a:lvl3pPr marL="2160270" indent="0" algn="ctr">
              <a:buNone/>
              <a:defRPr sz="4250"/>
            </a:lvl3pPr>
            <a:lvl4pPr marL="3239770" indent="0" algn="ctr">
              <a:buNone/>
              <a:defRPr sz="3780"/>
            </a:lvl4pPr>
            <a:lvl5pPr marL="4319905" indent="0" algn="ctr">
              <a:buNone/>
              <a:defRPr sz="3780"/>
            </a:lvl5pPr>
            <a:lvl6pPr marL="5400040" indent="0" algn="ctr">
              <a:buNone/>
              <a:defRPr sz="3780"/>
            </a:lvl6pPr>
            <a:lvl7pPr marL="6480175" indent="0" algn="ctr">
              <a:buNone/>
              <a:defRPr sz="3780"/>
            </a:lvl7pPr>
            <a:lvl8pPr marL="7559675" indent="0" algn="ctr">
              <a:buNone/>
              <a:defRPr sz="3780"/>
            </a:lvl8pPr>
            <a:lvl9pPr marL="8639810" indent="0" algn="ctr">
              <a:buNone/>
              <a:defRPr sz="37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149975"/>
            <a:ext cx="4657398" cy="183045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149975"/>
            <a:ext cx="13702199" cy="18304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5384888"/>
            <a:ext cx="18629590" cy="8984801"/>
          </a:xfrm>
        </p:spPr>
        <p:txBody>
          <a:bodyPr anchor="b"/>
          <a:lstStyle>
            <a:lvl1pPr>
              <a:defRPr sz="1417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4454688"/>
            <a:ext cx="18629590" cy="4724895"/>
          </a:xfrm>
        </p:spPr>
        <p:txBody>
          <a:bodyPr/>
          <a:lstStyle>
            <a:lvl1pPr marL="0" indent="0">
              <a:buNone/>
              <a:defRPr sz="5670">
                <a:solidFill>
                  <a:schemeClr val="tx1"/>
                </a:solidFill>
              </a:defRPr>
            </a:lvl1pPr>
            <a:lvl2pPr marL="1080135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2pPr>
            <a:lvl3pPr marL="2160270" indent="0">
              <a:buNone/>
              <a:defRPr sz="4250">
                <a:solidFill>
                  <a:schemeClr val="tx1">
                    <a:tint val="75000"/>
                  </a:schemeClr>
                </a:solidFill>
              </a:defRPr>
            </a:lvl3pPr>
            <a:lvl4pPr marL="323977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0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4000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8017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67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81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5749874"/>
            <a:ext cx="9179798" cy="13704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5749874"/>
            <a:ext cx="9179798" cy="13704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149979"/>
            <a:ext cx="18629590" cy="417491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5294885"/>
            <a:ext cx="9137610" cy="2594941"/>
          </a:xfrm>
        </p:spPr>
        <p:txBody>
          <a:bodyPr anchor="b"/>
          <a:lstStyle>
            <a:lvl1pPr marL="0" indent="0">
              <a:buNone/>
              <a:defRPr sz="5670" b="1"/>
            </a:lvl1pPr>
            <a:lvl2pPr marL="1080135" indent="0">
              <a:buNone/>
              <a:defRPr sz="4725" b="1"/>
            </a:lvl2pPr>
            <a:lvl3pPr marL="2160270" indent="0">
              <a:buNone/>
              <a:defRPr sz="4250" b="1"/>
            </a:lvl3pPr>
            <a:lvl4pPr marL="3239770" indent="0">
              <a:buNone/>
              <a:defRPr sz="3780" b="1"/>
            </a:lvl4pPr>
            <a:lvl5pPr marL="4319905" indent="0">
              <a:buNone/>
              <a:defRPr sz="3780" b="1"/>
            </a:lvl5pPr>
            <a:lvl6pPr marL="5400040" indent="0">
              <a:buNone/>
              <a:defRPr sz="3780" b="1"/>
            </a:lvl6pPr>
            <a:lvl7pPr marL="6480175" indent="0">
              <a:buNone/>
              <a:defRPr sz="3780" b="1"/>
            </a:lvl7pPr>
            <a:lvl8pPr marL="7559675" indent="0">
              <a:buNone/>
              <a:defRPr sz="3780" b="1"/>
            </a:lvl8pPr>
            <a:lvl9pPr marL="8639810" indent="0">
              <a:buNone/>
              <a:defRPr sz="378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7889827"/>
            <a:ext cx="9137610" cy="116047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5294885"/>
            <a:ext cx="9182611" cy="2594941"/>
          </a:xfrm>
        </p:spPr>
        <p:txBody>
          <a:bodyPr anchor="b"/>
          <a:lstStyle>
            <a:lvl1pPr marL="0" indent="0">
              <a:buNone/>
              <a:defRPr sz="5670" b="1"/>
            </a:lvl1pPr>
            <a:lvl2pPr marL="1080135" indent="0">
              <a:buNone/>
              <a:defRPr sz="4725" b="1"/>
            </a:lvl2pPr>
            <a:lvl3pPr marL="2160270" indent="0">
              <a:buNone/>
              <a:defRPr sz="4250" b="1"/>
            </a:lvl3pPr>
            <a:lvl4pPr marL="3239770" indent="0">
              <a:buNone/>
              <a:defRPr sz="3780" b="1"/>
            </a:lvl4pPr>
            <a:lvl5pPr marL="4319905" indent="0">
              <a:buNone/>
              <a:defRPr sz="3780" b="1"/>
            </a:lvl5pPr>
            <a:lvl6pPr marL="5400040" indent="0">
              <a:buNone/>
              <a:defRPr sz="3780" b="1"/>
            </a:lvl6pPr>
            <a:lvl7pPr marL="6480175" indent="0">
              <a:buNone/>
              <a:defRPr sz="3780" b="1"/>
            </a:lvl7pPr>
            <a:lvl8pPr marL="7559675" indent="0">
              <a:buNone/>
              <a:defRPr sz="3780" b="1"/>
            </a:lvl8pPr>
            <a:lvl9pPr marL="8639810" indent="0">
              <a:buNone/>
              <a:defRPr sz="378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7889827"/>
            <a:ext cx="9182611" cy="116047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3109937"/>
            <a:ext cx="10934760" cy="15349662"/>
          </a:xfrm>
        </p:spPr>
        <p:txBody>
          <a:bodyPr/>
          <a:lstStyle>
            <a:lvl1pPr>
              <a:defRPr sz="7560"/>
            </a:lvl1pPr>
            <a:lvl2pPr>
              <a:defRPr sz="6615"/>
            </a:lvl2pPr>
            <a:lvl3pPr>
              <a:defRPr sz="5670"/>
            </a:lvl3pPr>
            <a:lvl4pPr>
              <a:defRPr sz="4725"/>
            </a:lvl4pPr>
            <a:lvl5pPr>
              <a:defRPr sz="4725"/>
            </a:lvl5pPr>
            <a:lvl6pPr>
              <a:defRPr sz="4725"/>
            </a:lvl6pPr>
            <a:lvl7pPr>
              <a:defRPr sz="4725"/>
            </a:lvl7pPr>
            <a:lvl8pPr>
              <a:defRPr sz="4725"/>
            </a:lvl8pPr>
            <a:lvl9pPr>
              <a:defRPr sz="472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80135" indent="0">
              <a:buNone/>
              <a:defRPr sz="3305"/>
            </a:lvl2pPr>
            <a:lvl3pPr marL="2160270" indent="0">
              <a:buNone/>
              <a:defRPr sz="2835"/>
            </a:lvl3pPr>
            <a:lvl4pPr marL="3239770" indent="0">
              <a:buNone/>
              <a:defRPr sz="2360"/>
            </a:lvl4pPr>
            <a:lvl5pPr marL="4319905" indent="0">
              <a:buNone/>
              <a:defRPr sz="2360"/>
            </a:lvl5pPr>
            <a:lvl6pPr marL="5400040" indent="0">
              <a:buNone/>
              <a:defRPr sz="2360"/>
            </a:lvl6pPr>
            <a:lvl7pPr marL="6480175" indent="0">
              <a:buNone/>
              <a:defRPr sz="2360"/>
            </a:lvl7pPr>
            <a:lvl8pPr marL="7559675" indent="0">
              <a:buNone/>
              <a:defRPr sz="2360"/>
            </a:lvl8pPr>
            <a:lvl9pPr marL="8639810" indent="0">
              <a:buNone/>
              <a:defRPr sz="23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3109937"/>
            <a:ext cx="10934760" cy="15349662"/>
          </a:xfrm>
        </p:spPr>
        <p:txBody>
          <a:bodyPr anchor="t"/>
          <a:lstStyle>
            <a:lvl1pPr marL="0" indent="0">
              <a:buNone/>
              <a:defRPr sz="7560"/>
            </a:lvl1pPr>
            <a:lvl2pPr marL="1080135" indent="0">
              <a:buNone/>
              <a:defRPr sz="6615"/>
            </a:lvl2pPr>
            <a:lvl3pPr marL="2160270" indent="0">
              <a:buNone/>
              <a:defRPr sz="5670"/>
            </a:lvl3pPr>
            <a:lvl4pPr marL="3239770" indent="0">
              <a:buNone/>
              <a:defRPr sz="4725"/>
            </a:lvl4pPr>
            <a:lvl5pPr marL="4319905" indent="0">
              <a:buNone/>
              <a:defRPr sz="4725"/>
            </a:lvl5pPr>
            <a:lvl6pPr marL="5400040" indent="0">
              <a:buNone/>
              <a:defRPr sz="4725"/>
            </a:lvl6pPr>
            <a:lvl7pPr marL="6480175" indent="0">
              <a:buNone/>
              <a:defRPr sz="4725"/>
            </a:lvl7pPr>
            <a:lvl8pPr marL="7559675" indent="0">
              <a:buNone/>
              <a:defRPr sz="4725"/>
            </a:lvl8pPr>
            <a:lvl9pPr marL="8639810" indent="0">
              <a:buNone/>
              <a:defRPr sz="472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80135" indent="0">
              <a:buNone/>
              <a:defRPr sz="3305"/>
            </a:lvl2pPr>
            <a:lvl3pPr marL="2160270" indent="0">
              <a:buNone/>
              <a:defRPr sz="2835"/>
            </a:lvl3pPr>
            <a:lvl4pPr marL="3239770" indent="0">
              <a:buNone/>
              <a:defRPr sz="2360"/>
            </a:lvl4pPr>
            <a:lvl5pPr marL="4319905" indent="0">
              <a:buNone/>
              <a:defRPr sz="2360"/>
            </a:lvl5pPr>
            <a:lvl6pPr marL="5400040" indent="0">
              <a:buNone/>
              <a:defRPr sz="2360"/>
            </a:lvl6pPr>
            <a:lvl7pPr marL="6480175" indent="0">
              <a:buNone/>
              <a:defRPr sz="2360"/>
            </a:lvl7pPr>
            <a:lvl8pPr marL="7559675" indent="0">
              <a:buNone/>
              <a:defRPr sz="2360"/>
            </a:lvl8pPr>
            <a:lvl9pPr marL="8639810" indent="0">
              <a:buNone/>
              <a:defRPr sz="23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149979"/>
            <a:ext cx="1862959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5749874"/>
            <a:ext cx="1862959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2160270" rtl="0" eaLnBrk="1" latinLnBrk="0" hangingPunct="1">
        <a:lnSpc>
          <a:spcPct val="90000"/>
        </a:lnSpc>
        <a:spcBef>
          <a:spcPct val="0"/>
        </a:spcBef>
        <a:buNone/>
        <a:defRPr sz="10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750" indent="-539750" algn="l" defTabSz="2160270" rtl="0" eaLnBrk="1" latinLnBrk="0" hangingPunct="1">
        <a:lnSpc>
          <a:spcPct val="90000"/>
        </a:lnSpc>
        <a:spcBef>
          <a:spcPts val="2360"/>
        </a:spcBef>
        <a:buFont typeface="Arial" panose="020B0604020202020204" pitchFamily="34" charset="0"/>
        <a:buChar char="•"/>
        <a:defRPr sz="6615" kern="1200">
          <a:solidFill>
            <a:schemeClr val="tx1"/>
          </a:solidFill>
          <a:latin typeface="+mn-lt"/>
          <a:ea typeface="+mn-ea"/>
          <a:cs typeface="+mn-cs"/>
        </a:defRPr>
      </a:lvl1pPr>
      <a:lvl2pPr marL="1619885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2pPr>
      <a:lvl3pPr marL="2700020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780155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4pPr>
      <a:lvl5pPr marL="4860290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5pPr>
      <a:lvl6pPr marL="5939790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6pPr>
      <a:lvl7pPr marL="7019925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7pPr>
      <a:lvl8pPr marL="8100060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8pPr>
      <a:lvl9pPr marL="9180195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1pPr>
      <a:lvl2pPr marL="1080135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2pPr>
      <a:lvl3pPr marL="2160270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3pPr>
      <a:lvl4pPr marL="3239770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4pPr>
      <a:lvl5pPr marL="4319905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40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6pPr>
      <a:lvl7pPr marL="6480175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7pPr>
      <a:lvl8pPr marL="7559675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8pPr>
      <a:lvl9pPr marL="8639810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5.svg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svg"/><Relationship Id="rId8" Type="http://schemas.openxmlformats.org/officeDocument/2006/relationships/image" Target="../media/image47.png"/><Relationship Id="rId7" Type="http://schemas.openxmlformats.org/officeDocument/2006/relationships/image" Target="../media/image43.png"/><Relationship Id="rId6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sv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4" Type="http://schemas.openxmlformats.org/officeDocument/2006/relationships/notesSlide" Target="../notesSlides/notesSlide8.x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70.png"/><Relationship Id="rId21" Type="http://schemas.openxmlformats.org/officeDocument/2006/relationships/image" Target="../media/image69.png"/><Relationship Id="rId20" Type="http://schemas.openxmlformats.org/officeDocument/2006/relationships/image" Target="../media/image68.png"/><Relationship Id="rId2" Type="http://schemas.openxmlformats.org/officeDocument/2006/relationships/image" Target="../media/image50.png"/><Relationship Id="rId19" Type="http://schemas.openxmlformats.org/officeDocument/2006/relationships/image" Target="../media/image67.png"/><Relationship Id="rId18" Type="http://schemas.openxmlformats.org/officeDocument/2006/relationships/image" Target="../media/image66.svg"/><Relationship Id="rId17" Type="http://schemas.openxmlformats.org/officeDocument/2006/relationships/image" Target="../media/image65.png"/><Relationship Id="rId16" Type="http://schemas.openxmlformats.org/officeDocument/2006/relationships/image" Target="../media/image64.svg"/><Relationship Id="rId15" Type="http://schemas.openxmlformats.org/officeDocument/2006/relationships/image" Target="../media/image63.png"/><Relationship Id="rId14" Type="http://schemas.openxmlformats.org/officeDocument/2006/relationships/image" Target="../media/image62.svg"/><Relationship Id="rId13" Type="http://schemas.openxmlformats.org/officeDocument/2006/relationships/image" Target="../media/image61.png"/><Relationship Id="rId12" Type="http://schemas.openxmlformats.org/officeDocument/2006/relationships/image" Target="../media/image60.svg"/><Relationship Id="rId11" Type="http://schemas.openxmlformats.org/officeDocument/2006/relationships/image" Target="../media/image59.png"/><Relationship Id="rId10" Type="http://schemas.openxmlformats.org/officeDocument/2006/relationships/image" Target="../media/image58.svg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image" Target="../media/image82.svg"/><Relationship Id="rId7" Type="http://schemas.openxmlformats.org/officeDocument/2006/relationships/image" Target="../media/image81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86.svg"/><Relationship Id="rId11" Type="http://schemas.openxmlformats.org/officeDocument/2006/relationships/image" Target="../media/image85.png"/><Relationship Id="rId10" Type="http://schemas.openxmlformats.org/officeDocument/2006/relationships/image" Target="../media/image84.svg"/><Relationship Id="rId1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4.svg"/><Relationship Id="rId7" Type="http://schemas.openxmlformats.org/officeDocument/2006/relationships/image" Target="../media/image93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2.svg"/><Relationship Id="rId7" Type="http://schemas.openxmlformats.org/officeDocument/2006/relationships/image" Target="../media/image101.png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Relationship Id="rId3" Type="http://schemas.openxmlformats.org/officeDocument/2006/relationships/image" Target="../media/image97.png"/><Relationship Id="rId2" Type="http://schemas.openxmlformats.org/officeDocument/2006/relationships/image" Target="../media/image96.sv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png"/><Relationship Id="rId8" Type="http://schemas.openxmlformats.org/officeDocument/2006/relationships/image" Target="../media/image110.svg"/><Relationship Id="rId7" Type="http://schemas.openxmlformats.org/officeDocument/2006/relationships/image" Target="../media/image109.png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Relationship Id="rId3" Type="http://schemas.openxmlformats.org/officeDocument/2006/relationships/image" Target="../media/image105.png"/><Relationship Id="rId2" Type="http://schemas.openxmlformats.org/officeDocument/2006/relationships/image" Target="../media/image104.svg"/><Relationship Id="rId18" Type="http://schemas.openxmlformats.org/officeDocument/2006/relationships/notesSlide" Target="../notesSlides/notesSlide14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18.svg"/><Relationship Id="rId15" Type="http://schemas.openxmlformats.org/officeDocument/2006/relationships/image" Target="../media/image117.png"/><Relationship Id="rId14" Type="http://schemas.openxmlformats.org/officeDocument/2006/relationships/image" Target="../media/image116.svg"/><Relationship Id="rId13" Type="http://schemas.openxmlformats.org/officeDocument/2006/relationships/image" Target="../media/image115.png"/><Relationship Id="rId12" Type="http://schemas.openxmlformats.org/officeDocument/2006/relationships/image" Target="../media/image114.svg"/><Relationship Id="rId11" Type="http://schemas.openxmlformats.org/officeDocument/2006/relationships/image" Target="../media/image113.png"/><Relationship Id="rId10" Type="http://schemas.openxmlformats.org/officeDocument/2006/relationships/image" Target="../media/image112.svg"/><Relationship Id="rId1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image" Target="../media/image126.svg"/><Relationship Id="rId7" Type="http://schemas.openxmlformats.org/officeDocument/2006/relationships/image" Target="../media/image125.png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Relationship Id="rId3" Type="http://schemas.openxmlformats.org/officeDocument/2006/relationships/image" Target="../media/image121.png"/><Relationship Id="rId2" Type="http://schemas.openxmlformats.org/officeDocument/2006/relationships/image" Target="../media/image120.svg"/><Relationship Id="rId18" Type="http://schemas.openxmlformats.org/officeDocument/2006/relationships/notesSlide" Target="../notesSlides/notesSlide15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34.svg"/><Relationship Id="rId15" Type="http://schemas.openxmlformats.org/officeDocument/2006/relationships/image" Target="../media/image133.png"/><Relationship Id="rId14" Type="http://schemas.openxmlformats.org/officeDocument/2006/relationships/image" Target="../media/image132.svg"/><Relationship Id="rId13" Type="http://schemas.openxmlformats.org/officeDocument/2006/relationships/image" Target="../media/image131.png"/><Relationship Id="rId12" Type="http://schemas.openxmlformats.org/officeDocument/2006/relationships/image" Target="../media/image130.svg"/><Relationship Id="rId11" Type="http://schemas.openxmlformats.org/officeDocument/2006/relationships/image" Target="../media/image129.png"/><Relationship Id="rId10" Type="http://schemas.openxmlformats.org/officeDocument/2006/relationships/image" Target="../media/image128.svg"/><Relationship Id="rId1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1.png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5.png"/><Relationship Id="rId3" Type="http://schemas.microsoft.com/office/2007/relationships/hdphoto" Target="../media/image144.wdp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8" Type="http://schemas.microsoft.com/office/2007/relationships/hdphoto" Target="../media/image153.wdp"/><Relationship Id="rId7" Type="http://schemas.openxmlformats.org/officeDocument/2006/relationships/image" Target="../media/image152.png"/><Relationship Id="rId6" Type="http://schemas.openxmlformats.org/officeDocument/2006/relationships/image" Target="../media/image151.png"/><Relationship Id="rId5" Type="http://schemas.microsoft.com/office/2007/relationships/hdphoto" Target="../media/image150.wdp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microsoft.com/office/2007/relationships/hdphoto" Target="../media/image147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5.png"/><Relationship Id="rId1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55.png"/><Relationship Id="rId7" Type="http://schemas.openxmlformats.org/officeDocument/2006/relationships/image" Target="../media/image154.png"/><Relationship Id="rId6" Type="http://schemas.microsoft.com/office/2007/relationships/hdphoto" Target="../media/image153.wdp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48.png"/><Relationship Id="rId2" Type="http://schemas.microsoft.com/office/2007/relationships/hdphoto" Target="../media/image147.wdp"/><Relationship Id="rId11" Type="http://schemas.openxmlformats.org/officeDocument/2006/relationships/slideLayout" Target="../slideLayouts/slideLayout2.xml"/><Relationship Id="rId10" Type="http://schemas.microsoft.com/office/2007/relationships/hdphoto" Target="../media/image150.wdp"/><Relationship Id="rId1" Type="http://schemas.openxmlformats.org/officeDocument/2006/relationships/image" Target="../media/image14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55.png"/><Relationship Id="rId7" Type="http://schemas.openxmlformats.org/officeDocument/2006/relationships/image" Target="../media/image154.png"/><Relationship Id="rId6" Type="http://schemas.microsoft.com/office/2007/relationships/hdphoto" Target="../media/image153.wdp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48.png"/><Relationship Id="rId2" Type="http://schemas.microsoft.com/office/2007/relationships/hdphoto" Target="../media/image147.wdp"/><Relationship Id="rId11" Type="http://schemas.openxmlformats.org/officeDocument/2006/relationships/slideLayout" Target="../slideLayouts/slideLayout2.xml"/><Relationship Id="rId10" Type="http://schemas.microsoft.com/office/2007/relationships/hdphoto" Target="../media/image150.wdp"/><Relationship Id="rId1" Type="http://schemas.openxmlformats.org/officeDocument/2006/relationships/image" Target="../media/image14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55.png"/><Relationship Id="rId7" Type="http://schemas.openxmlformats.org/officeDocument/2006/relationships/image" Target="../media/image154.png"/><Relationship Id="rId6" Type="http://schemas.microsoft.com/office/2007/relationships/hdphoto" Target="../media/image153.wdp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48.png"/><Relationship Id="rId2" Type="http://schemas.microsoft.com/office/2007/relationships/hdphoto" Target="../media/image147.wdp"/><Relationship Id="rId11" Type="http://schemas.openxmlformats.org/officeDocument/2006/relationships/slideLayout" Target="../slideLayouts/slideLayout2.xml"/><Relationship Id="rId10" Type="http://schemas.microsoft.com/office/2007/relationships/hdphoto" Target="../media/image150.wdp"/><Relationship Id="rId1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9.jpeg"/><Relationship Id="rId3" Type="http://schemas.openxmlformats.org/officeDocument/2006/relationships/image" Target="../media/image158.jpeg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2.jpeg"/><Relationship Id="rId1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任意多边形: 形状 129"/>
          <p:cNvSpPr/>
          <p:nvPr/>
        </p:nvSpPr>
        <p:spPr>
          <a:xfrm>
            <a:off x="9481050" y="9279591"/>
            <a:ext cx="4551048" cy="2051685"/>
          </a:xfrm>
          <a:custGeom>
            <a:avLst/>
            <a:gdLst>
              <a:gd name="connsiteX0" fmla="*/ 0 w 4589816"/>
              <a:gd name="connsiteY0" fmla="*/ 2188366 h 2218063"/>
              <a:gd name="connsiteX1" fmla="*/ 327660 w 4589816"/>
              <a:gd name="connsiteY1" fmla="*/ 2165506 h 2218063"/>
              <a:gd name="connsiteX2" fmla="*/ 716280 w 4589816"/>
              <a:gd name="connsiteY2" fmla="*/ 2081686 h 2218063"/>
              <a:gd name="connsiteX3" fmla="*/ 1280160 w 4589816"/>
              <a:gd name="connsiteY3" fmla="*/ 1837846 h 2218063"/>
              <a:gd name="connsiteX4" fmla="*/ 1638300 w 4589816"/>
              <a:gd name="connsiteY4" fmla="*/ 1533046 h 2218063"/>
              <a:gd name="connsiteX5" fmla="*/ 2148840 w 4589816"/>
              <a:gd name="connsiteY5" fmla="*/ 999646 h 2218063"/>
              <a:gd name="connsiteX6" fmla="*/ 2567940 w 4589816"/>
              <a:gd name="connsiteY6" fmla="*/ 618646 h 2218063"/>
              <a:gd name="connsiteX7" fmla="*/ 2987040 w 4589816"/>
              <a:gd name="connsiteY7" fmla="*/ 420526 h 2218063"/>
              <a:gd name="connsiteX8" fmla="*/ 3741420 w 4589816"/>
              <a:gd name="connsiteY8" fmla="*/ 230026 h 2218063"/>
              <a:gd name="connsiteX9" fmla="*/ 4274820 w 4589816"/>
              <a:gd name="connsiteY9" fmla="*/ 153826 h 2218063"/>
              <a:gd name="connsiteX10" fmla="*/ 4472940 w 4589816"/>
              <a:gd name="connsiteY10" fmla="*/ 146206 h 2218063"/>
              <a:gd name="connsiteX11" fmla="*/ 4541520 w 4589816"/>
              <a:gd name="connsiteY11" fmla="*/ 138586 h 2218063"/>
              <a:gd name="connsiteX12" fmla="*/ 4549140 w 4589816"/>
              <a:gd name="connsiteY12" fmla="*/ 2035966 h 2218063"/>
              <a:gd name="connsiteX13" fmla="*/ 4564380 w 4589816"/>
              <a:gd name="connsiteY13" fmla="*/ 2157886 h 2218063"/>
              <a:gd name="connsiteX14" fmla="*/ 4168140 w 4589816"/>
              <a:gd name="connsiteY14" fmla="*/ 2173126 h 2218063"/>
              <a:gd name="connsiteX15" fmla="*/ 2263140 w 4589816"/>
              <a:gd name="connsiteY15" fmla="*/ 2173126 h 2218063"/>
              <a:gd name="connsiteX16" fmla="*/ 0 w 4589816"/>
              <a:gd name="connsiteY16" fmla="*/ 2188366 h 2218063"/>
              <a:gd name="connsiteX0-1" fmla="*/ 0 w 4589816"/>
              <a:gd name="connsiteY0-2" fmla="*/ 2049781 h 2079478"/>
              <a:gd name="connsiteX1-3" fmla="*/ 327660 w 4589816"/>
              <a:gd name="connsiteY1-4" fmla="*/ 2026921 h 2079478"/>
              <a:gd name="connsiteX2-5" fmla="*/ 716280 w 4589816"/>
              <a:gd name="connsiteY2-6" fmla="*/ 1943101 h 2079478"/>
              <a:gd name="connsiteX3-7" fmla="*/ 1280160 w 4589816"/>
              <a:gd name="connsiteY3-8" fmla="*/ 1699261 h 2079478"/>
              <a:gd name="connsiteX4-9" fmla="*/ 1638300 w 4589816"/>
              <a:gd name="connsiteY4-10" fmla="*/ 1394461 h 2079478"/>
              <a:gd name="connsiteX5-11" fmla="*/ 2148840 w 4589816"/>
              <a:gd name="connsiteY5-12" fmla="*/ 861061 h 2079478"/>
              <a:gd name="connsiteX6-13" fmla="*/ 2567940 w 4589816"/>
              <a:gd name="connsiteY6-14" fmla="*/ 480061 h 2079478"/>
              <a:gd name="connsiteX7-15" fmla="*/ 2987040 w 4589816"/>
              <a:gd name="connsiteY7-16" fmla="*/ 281941 h 2079478"/>
              <a:gd name="connsiteX8-17" fmla="*/ 3741420 w 4589816"/>
              <a:gd name="connsiteY8-18" fmla="*/ 91441 h 2079478"/>
              <a:gd name="connsiteX9-19" fmla="*/ 4274820 w 4589816"/>
              <a:gd name="connsiteY9-20" fmla="*/ 15241 h 2079478"/>
              <a:gd name="connsiteX10-21" fmla="*/ 4472940 w 4589816"/>
              <a:gd name="connsiteY10-22" fmla="*/ 7621 h 2079478"/>
              <a:gd name="connsiteX11-23" fmla="*/ 4541520 w 4589816"/>
              <a:gd name="connsiteY11-24" fmla="*/ 1 h 2079478"/>
              <a:gd name="connsiteX12-25" fmla="*/ 4549140 w 4589816"/>
              <a:gd name="connsiteY12-26" fmla="*/ 1897381 h 2079478"/>
              <a:gd name="connsiteX13-27" fmla="*/ 4564380 w 4589816"/>
              <a:gd name="connsiteY13-28" fmla="*/ 2019301 h 2079478"/>
              <a:gd name="connsiteX14-29" fmla="*/ 4168140 w 4589816"/>
              <a:gd name="connsiteY14-30" fmla="*/ 2034541 h 2079478"/>
              <a:gd name="connsiteX15-31" fmla="*/ 2263140 w 4589816"/>
              <a:gd name="connsiteY15-32" fmla="*/ 2034541 h 2079478"/>
              <a:gd name="connsiteX16-33" fmla="*/ 0 w 4589816"/>
              <a:gd name="connsiteY16-34" fmla="*/ 2049781 h 2079478"/>
              <a:gd name="connsiteX0-35" fmla="*/ 0 w 4589875"/>
              <a:gd name="connsiteY0-36" fmla="*/ 2043233 h 2072259"/>
              <a:gd name="connsiteX1-37" fmla="*/ 327660 w 4589875"/>
              <a:gd name="connsiteY1-38" fmla="*/ 2020373 h 2072259"/>
              <a:gd name="connsiteX2-39" fmla="*/ 716280 w 4589875"/>
              <a:gd name="connsiteY2-40" fmla="*/ 1936553 h 2072259"/>
              <a:gd name="connsiteX3-41" fmla="*/ 1280160 w 4589875"/>
              <a:gd name="connsiteY3-42" fmla="*/ 1692713 h 2072259"/>
              <a:gd name="connsiteX4-43" fmla="*/ 1638300 w 4589875"/>
              <a:gd name="connsiteY4-44" fmla="*/ 1387913 h 2072259"/>
              <a:gd name="connsiteX5-45" fmla="*/ 2148840 w 4589875"/>
              <a:gd name="connsiteY5-46" fmla="*/ 854513 h 2072259"/>
              <a:gd name="connsiteX6-47" fmla="*/ 2567940 w 4589875"/>
              <a:gd name="connsiteY6-48" fmla="*/ 473513 h 2072259"/>
              <a:gd name="connsiteX7-49" fmla="*/ 2987040 w 4589875"/>
              <a:gd name="connsiteY7-50" fmla="*/ 275393 h 2072259"/>
              <a:gd name="connsiteX8-51" fmla="*/ 3741420 w 4589875"/>
              <a:gd name="connsiteY8-52" fmla="*/ 84893 h 2072259"/>
              <a:gd name="connsiteX9-53" fmla="*/ 4274820 w 4589875"/>
              <a:gd name="connsiteY9-54" fmla="*/ 8693 h 2072259"/>
              <a:gd name="connsiteX10-55" fmla="*/ 4472940 w 4589875"/>
              <a:gd name="connsiteY10-56" fmla="*/ 1073 h 2072259"/>
              <a:gd name="connsiteX11-57" fmla="*/ 4539615 w 4589875"/>
              <a:gd name="connsiteY11-58" fmla="*/ 2978 h 2072259"/>
              <a:gd name="connsiteX12-59" fmla="*/ 4549140 w 4589875"/>
              <a:gd name="connsiteY12-60" fmla="*/ 1890833 h 2072259"/>
              <a:gd name="connsiteX13-61" fmla="*/ 4564380 w 4589875"/>
              <a:gd name="connsiteY13-62" fmla="*/ 2012753 h 2072259"/>
              <a:gd name="connsiteX14-63" fmla="*/ 4168140 w 4589875"/>
              <a:gd name="connsiteY14-64" fmla="*/ 2027993 h 2072259"/>
              <a:gd name="connsiteX15-65" fmla="*/ 2263140 w 4589875"/>
              <a:gd name="connsiteY15-66" fmla="*/ 2027993 h 2072259"/>
              <a:gd name="connsiteX16-67" fmla="*/ 0 w 4589875"/>
              <a:gd name="connsiteY16-68" fmla="*/ 2043233 h 2072259"/>
              <a:gd name="connsiteX0-69" fmla="*/ 0 w 4589758"/>
              <a:gd name="connsiteY0-70" fmla="*/ 2051685 h 2081516"/>
              <a:gd name="connsiteX1-71" fmla="*/ 327660 w 4589758"/>
              <a:gd name="connsiteY1-72" fmla="*/ 2028825 h 2081516"/>
              <a:gd name="connsiteX2-73" fmla="*/ 716280 w 4589758"/>
              <a:gd name="connsiteY2-74" fmla="*/ 1945005 h 2081516"/>
              <a:gd name="connsiteX3-75" fmla="*/ 1280160 w 4589758"/>
              <a:gd name="connsiteY3-76" fmla="*/ 1701165 h 2081516"/>
              <a:gd name="connsiteX4-77" fmla="*/ 1638300 w 4589758"/>
              <a:gd name="connsiteY4-78" fmla="*/ 1396365 h 2081516"/>
              <a:gd name="connsiteX5-79" fmla="*/ 2148840 w 4589758"/>
              <a:gd name="connsiteY5-80" fmla="*/ 862965 h 2081516"/>
              <a:gd name="connsiteX6-81" fmla="*/ 2567940 w 4589758"/>
              <a:gd name="connsiteY6-82" fmla="*/ 481965 h 2081516"/>
              <a:gd name="connsiteX7-83" fmla="*/ 2987040 w 4589758"/>
              <a:gd name="connsiteY7-84" fmla="*/ 283845 h 2081516"/>
              <a:gd name="connsiteX8-85" fmla="*/ 3741420 w 4589758"/>
              <a:gd name="connsiteY8-86" fmla="*/ 93345 h 2081516"/>
              <a:gd name="connsiteX9-87" fmla="*/ 4274820 w 4589758"/>
              <a:gd name="connsiteY9-88" fmla="*/ 17145 h 2081516"/>
              <a:gd name="connsiteX10-89" fmla="*/ 4472940 w 4589758"/>
              <a:gd name="connsiteY10-90" fmla="*/ 9525 h 2081516"/>
              <a:gd name="connsiteX11-91" fmla="*/ 4543425 w 4589758"/>
              <a:gd name="connsiteY11-92" fmla="*/ 0 h 2081516"/>
              <a:gd name="connsiteX12-93" fmla="*/ 4549140 w 4589758"/>
              <a:gd name="connsiteY12-94" fmla="*/ 1899285 h 2081516"/>
              <a:gd name="connsiteX13-95" fmla="*/ 4564380 w 4589758"/>
              <a:gd name="connsiteY13-96" fmla="*/ 2021205 h 2081516"/>
              <a:gd name="connsiteX14-97" fmla="*/ 4168140 w 4589758"/>
              <a:gd name="connsiteY14-98" fmla="*/ 2036445 h 2081516"/>
              <a:gd name="connsiteX15-99" fmla="*/ 2263140 w 4589758"/>
              <a:gd name="connsiteY15-100" fmla="*/ 2036445 h 2081516"/>
              <a:gd name="connsiteX16-101" fmla="*/ 0 w 4589758"/>
              <a:gd name="connsiteY16-102" fmla="*/ 2051685 h 2081516"/>
              <a:gd name="connsiteX0-103" fmla="*/ 0 w 4589758"/>
              <a:gd name="connsiteY0-104" fmla="*/ 2051685 h 2081516"/>
              <a:gd name="connsiteX1-105" fmla="*/ 327660 w 4589758"/>
              <a:gd name="connsiteY1-106" fmla="*/ 2028825 h 2081516"/>
              <a:gd name="connsiteX2-107" fmla="*/ 716280 w 4589758"/>
              <a:gd name="connsiteY2-108" fmla="*/ 1945005 h 2081516"/>
              <a:gd name="connsiteX3-109" fmla="*/ 1280160 w 4589758"/>
              <a:gd name="connsiteY3-110" fmla="*/ 1701165 h 2081516"/>
              <a:gd name="connsiteX4-111" fmla="*/ 1638300 w 4589758"/>
              <a:gd name="connsiteY4-112" fmla="*/ 1396365 h 2081516"/>
              <a:gd name="connsiteX5-113" fmla="*/ 2148840 w 4589758"/>
              <a:gd name="connsiteY5-114" fmla="*/ 862965 h 2081516"/>
              <a:gd name="connsiteX6-115" fmla="*/ 2567940 w 4589758"/>
              <a:gd name="connsiteY6-116" fmla="*/ 481965 h 2081516"/>
              <a:gd name="connsiteX7-117" fmla="*/ 2987040 w 4589758"/>
              <a:gd name="connsiteY7-118" fmla="*/ 283845 h 2081516"/>
              <a:gd name="connsiteX8-119" fmla="*/ 3741420 w 4589758"/>
              <a:gd name="connsiteY8-120" fmla="*/ 93345 h 2081516"/>
              <a:gd name="connsiteX9-121" fmla="*/ 4274820 w 4589758"/>
              <a:gd name="connsiteY9-122" fmla="*/ 17145 h 2081516"/>
              <a:gd name="connsiteX10-123" fmla="*/ 4472940 w 4589758"/>
              <a:gd name="connsiteY10-124" fmla="*/ 9525 h 2081516"/>
              <a:gd name="connsiteX11-125" fmla="*/ 4543425 w 4589758"/>
              <a:gd name="connsiteY11-126" fmla="*/ 0 h 2081516"/>
              <a:gd name="connsiteX12-127" fmla="*/ 4549140 w 4589758"/>
              <a:gd name="connsiteY12-128" fmla="*/ 1899285 h 2081516"/>
              <a:gd name="connsiteX13-129" fmla="*/ 4564380 w 4589758"/>
              <a:gd name="connsiteY13-130" fmla="*/ 2021205 h 2081516"/>
              <a:gd name="connsiteX14-131" fmla="*/ 4168140 w 4589758"/>
              <a:gd name="connsiteY14-132" fmla="*/ 2036445 h 2081516"/>
              <a:gd name="connsiteX15-133" fmla="*/ 2263140 w 4589758"/>
              <a:gd name="connsiteY15-134" fmla="*/ 2036445 h 2081516"/>
              <a:gd name="connsiteX16-135" fmla="*/ 0 w 4589758"/>
              <a:gd name="connsiteY16-136" fmla="*/ 2051685 h 2081516"/>
              <a:gd name="connsiteX0-137" fmla="*/ 0 w 4589758"/>
              <a:gd name="connsiteY0-138" fmla="*/ 2194723 h 2224554"/>
              <a:gd name="connsiteX1-139" fmla="*/ 327660 w 4589758"/>
              <a:gd name="connsiteY1-140" fmla="*/ 2171863 h 2224554"/>
              <a:gd name="connsiteX2-141" fmla="*/ 716280 w 4589758"/>
              <a:gd name="connsiteY2-142" fmla="*/ 2088043 h 2224554"/>
              <a:gd name="connsiteX3-143" fmla="*/ 1280160 w 4589758"/>
              <a:gd name="connsiteY3-144" fmla="*/ 1844203 h 2224554"/>
              <a:gd name="connsiteX4-145" fmla="*/ 1638300 w 4589758"/>
              <a:gd name="connsiteY4-146" fmla="*/ 1539403 h 2224554"/>
              <a:gd name="connsiteX5-147" fmla="*/ 2148840 w 4589758"/>
              <a:gd name="connsiteY5-148" fmla="*/ 1006003 h 2224554"/>
              <a:gd name="connsiteX6-149" fmla="*/ 2567940 w 4589758"/>
              <a:gd name="connsiteY6-150" fmla="*/ 625003 h 2224554"/>
              <a:gd name="connsiteX7-151" fmla="*/ 2987040 w 4589758"/>
              <a:gd name="connsiteY7-152" fmla="*/ 426883 h 2224554"/>
              <a:gd name="connsiteX8-153" fmla="*/ 3741420 w 4589758"/>
              <a:gd name="connsiteY8-154" fmla="*/ 236383 h 2224554"/>
              <a:gd name="connsiteX9-155" fmla="*/ 4274820 w 4589758"/>
              <a:gd name="connsiteY9-156" fmla="*/ 160183 h 2224554"/>
              <a:gd name="connsiteX10-157" fmla="*/ 4474845 w 4589758"/>
              <a:gd name="connsiteY10-158" fmla="*/ 135418 h 2224554"/>
              <a:gd name="connsiteX11-159" fmla="*/ 4543425 w 4589758"/>
              <a:gd name="connsiteY11-160" fmla="*/ 143038 h 2224554"/>
              <a:gd name="connsiteX12-161" fmla="*/ 4549140 w 4589758"/>
              <a:gd name="connsiteY12-162" fmla="*/ 2042323 h 2224554"/>
              <a:gd name="connsiteX13-163" fmla="*/ 4564380 w 4589758"/>
              <a:gd name="connsiteY13-164" fmla="*/ 2164243 h 2224554"/>
              <a:gd name="connsiteX14-165" fmla="*/ 4168140 w 4589758"/>
              <a:gd name="connsiteY14-166" fmla="*/ 2179483 h 2224554"/>
              <a:gd name="connsiteX15-167" fmla="*/ 2263140 w 4589758"/>
              <a:gd name="connsiteY15-168" fmla="*/ 2179483 h 2224554"/>
              <a:gd name="connsiteX16-169" fmla="*/ 0 w 4589758"/>
              <a:gd name="connsiteY16-170" fmla="*/ 2194723 h 2224554"/>
              <a:gd name="connsiteX0-171" fmla="*/ 0 w 4589758"/>
              <a:gd name="connsiteY0-172" fmla="*/ 2059375 h 2089206"/>
              <a:gd name="connsiteX1-173" fmla="*/ 327660 w 4589758"/>
              <a:gd name="connsiteY1-174" fmla="*/ 2036515 h 2089206"/>
              <a:gd name="connsiteX2-175" fmla="*/ 716280 w 4589758"/>
              <a:gd name="connsiteY2-176" fmla="*/ 1952695 h 2089206"/>
              <a:gd name="connsiteX3-177" fmla="*/ 1280160 w 4589758"/>
              <a:gd name="connsiteY3-178" fmla="*/ 1708855 h 2089206"/>
              <a:gd name="connsiteX4-179" fmla="*/ 1638300 w 4589758"/>
              <a:gd name="connsiteY4-180" fmla="*/ 1404055 h 2089206"/>
              <a:gd name="connsiteX5-181" fmla="*/ 2148840 w 4589758"/>
              <a:gd name="connsiteY5-182" fmla="*/ 870655 h 2089206"/>
              <a:gd name="connsiteX6-183" fmla="*/ 2567940 w 4589758"/>
              <a:gd name="connsiteY6-184" fmla="*/ 489655 h 2089206"/>
              <a:gd name="connsiteX7-185" fmla="*/ 2987040 w 4589758"/>
              <a:gd name="connsiteY7-186" fmla="*/ 291535 h 2089206"/>
              <a:gd name="connsiteX8-187" fmla="*/ 3741420 w 4589758"/>
              <a:gd name="connsiteY8-188" fmla="*/ 101035 h 2089206"/>
              <a:gd name="connsiteX9-189" fmla="*/ 4274820 w 4589758"/>
              <a:gd name="connsiteY9-190" fmla="*/ 24835 h 2089206"/>
              <a:gd name="connsiteX10-191" fmla="*/ 4474845 w 4589758"/>
              <a:gd name="connsiteY10-192" fmla="*/ 70 h 2089206"/>
              <a:gd name="connsiteX11-193" fmla="*/ 4543425 w 4589758"/>
              <a:gd name="connsiteY11-194" fmla="*/ 7690 h 2089206"/>
              <a:gd name="connsiteX12-195" fmla="*/ 4549140 w 4589758"/>
              <a:gd name="connsiteY12-196" fmla="*/ 1906975 h 2089206"/>
              <a:gd name="connsiteX13-197" fmla="*/ 4564380 w 4589758"/>
              <a:gd name="connsiteY13-198" fmla="*/ 2028895 h 2089206"/>
              <a:gd name="connsiteX14-199" fmla="*/ 4168140 w 4589758"/>
              <a:gd name="connsiteY14-200" fmla="*/ 2044135 h 2089206"/>
              <a:gd name="connsiteX15-201" fmla="*/ 2263140 w 4589758"/>
              <a:gd name="connsiteY15-202" fmla="*/ 2044135 h 2089206"/>
              <a:gd name="connsiteX16-203" fmla="*/ 0 w 4589758"/>
              <a:gd name="connsiteY16-204" fmla="*/ 2059375 h 2089206"/>
              <a:gd name="connsiteX0-205" fmla="*/ 0 w 4589758"/>
              <a:gd name="connsiteY0-206" fmla="*/ 2190900 h 2220731"/>
              <a:gd name="connsiteX1-207" fmla="*/ 327660 w 4589758"/>
              <a:gd name="connsiteY1-208" fmla="*/ 2168040 h 2220731"/>
              <a:gd name="connsiteX2-209" fmla="*/ 716280 w 4589758"/>
              <a:gd name="connsiteY2-210" fmla="*/ 2084220 h 2220731"/>
              <a:gd name="connsiteX3-211" fmla="*/ 1280160 w 4589758"/>
              <a:gd name="connsiteY3-212" fmla="*/ 1840380 h 2220731"/>
              <a:gd name="connsiteX4-213" fmla="*/ 1638300 w 4589758"/>
              <a:gd name="connsiteY4-214" fmla="*/ 1535580 h 2220731"/>
              <a:gd name="connsiteX5-215" fmla="*/ 2148840 w 4589758"/>
              <a:gd name="connsiteY5-216" fmla="*/ 1002180 h 2220731"/>
              <a:gd name="connsiteX6-217" fmla="*/ 2567940 w 4589758"/>
              <a:gd name="connsiteY6-218" fmla="*/ 621180 h 2220731"/>
              <a:gd name="connsiteX7-219" fmla="*/ 2987040 w 4589758"/>
              <a:gd name="connsiteY7-220" fmla="*/ 423060 h 2220731"/>
              <a:gd name="connsiteX8-221" fmla="*/ 3741420 w 4589758"/>
              <a:gd name="connsiteY8-222" fmla="*/ 232560 h 2220731"/>
              <a:gd name="connsiteX9-223" fmla="*/ 4274820 w 4589758"/>
              <a:gd name="connsiteY9-224" fmla="*/ 156360 h 2220731"/>
              <a:gd name="connsiteX10-225" fmla="*/ 4472940 w 4589758"/>
              <a:gd name="connsiteY10-226" fmla="*/ 143025 h 2220731"/>
              <a:gd name="connsiteX11-227" fmla="*/ 4543425 w 4589758"/>
              <a:gd name="connsiteY11-228" fmla="*/ 139215 h 2220731"/>
              <a:gd name="connsiteX12-229" fmla="*/ 4549140 w 4589758"/>
              <a:gd name="connsiteY12-230" fmla="*/ 2038500 h 2220731"/>
              <a:gd name="connsiteX13-231" fmla="*/ 4564380 w 4589758"/>
              <a:gd name="connsiteY13-232" fmla="*/ 2160420 h 2220731"/>
              <a:gd name="connsiteX14-233" fmla="*/ 4168140 w 4589758"/>
              <a:gd name="connsiteY14-234" fmla="*/ 2175660 h 2220731"/>
              <a:gd name="connsiteX15-235" fmla="*/ 2263140 w 4589758"/>
              <a:gd name="connsiteY15-236" fmla="*/ 2175660 h 2220731"/>
              <a:gd name="connsiteX16-237" fmla="*/ 0 w 4589758"/>
              <a:gd name="connsiteY16-238" fmla="*/ 2190900 h 2220731"/>
              <a:gd name="connsiteX0-239" fmla="*/ 0 w 4589758"/>
              <a:gd name="connsiteY0-240" fmla="*/ 2051686 h 2081517"/>
              <a:gd name="connsiteX1-241" fmla="*/ 327660 w 4589758"/>
              <a:gd name="connsiteY1-242" fmla="*/ 2028826 h 2081517"/>
              <a:gd name="connsiteX2-243" fmla="*/ 716280 w 4589758"/>
              <a:gd name="connsiteY2-244" fmla="*/ 1945006 h 2081517"/>
              <a:gd name="connsiteX3-245" fmla="*/ 1280160 w 4589758"/>
              <a:gd name="connsiteY3-246" fmla="*/ 1701166 h 2081517"/>
              <a:gd name="connsiteX4-247" fmla="*/ 1638300 w 4589758"/>
              <a:gd name="connsiteY4-248" fmla="*/ 1396366 h 2081517"/>
              <a:gd name="connsiteX5-249" fmla="*/ 2148840 w 4589758"/>
              <a:gd name="connsiteY5-250" fmla="*/ 862966 h 2081517"/>
              <a:gd name="connsiteX6-251" fmla="*/ 2567940 w 4589758"/>
              <a:gd name="connsiteY6-252" fmla="*/ 481966 h 2081517"/>
              <a:gd name="connsiteX7-253" fmla="*/ 2987040 w 4589758"/>
              <a:gd name="connsiteY7-254" fmla="*/ 283846 h 2081517"/>
              <a:gd name="connsiteX8-255" fmla="*/ 3741420 w 4589758"/>
              <a:gd name="connsiteY8-256" fmla="*/ 93346 h 2081517"/>
              <a:gd name="connsiteX9-257" fmla="*/ 4274820 w 4589758"/>
              <a:gd name="connsiteY9-258" fmla="*/ 17146 h 2081517"/>
              <a:gd name="connsiteX10-259" fmla="*/ 4472940 w 4589758"/>
              <a:gd name="connsiteY10-260" fmla="*/ 3811 h 2081517"/>
              <a:gd name="connsiteX11-261" fmla="*/ 4543425 w 4589758"/>
              <a:gd name="connsiteY11-262" fmla="*/ 1 h 2081517"/>
              <a:gd name="connsiteX12-263" fmla="*/ 4549140 w 4589758"/>
              <a:gd name="connsiteY12-264" fmla="*/ 1899286 h 2081517"/>
              <a:gd name="connsiteX13-265" fmla="*/ 4564380 w 4589758"/>
              <a:gd name="connsiteY13-266" fmla="*/ 2021206 h 2081517"/>
              <a:gd name="connsiteX14-267" fmla="*/ 4168140 w 4589758"/>
              <a:gd name="connsiteY14-268" fmla="*/ 2036446 h 2081517"/>
              <a:gd name="connsiteX15-269" fmla="*/ 2263140 w 4589758"/>
              <a:gd name="connsiteY15-270" fmla="*/ 2036446 h 2081517"/>
              <a:gd name="connsiteX16-271" fmla="*/ 0 w 4589758"/>
              <a:gd name="connsiteY16-272" fmla="*/ 2051686 h 2081517"/>
              <a:gd name="connsiteX0-273" fmla="*/ 0 w 4589816"/>
              <a:gd name="connsiteY0-274" fmla="*/ 2048380 h 2077809"/>
              <a:gd name="connsiteX1-275" fmla="*/ 327660 w 4589816"/>
              <a:gd name="connsiteY1-276" fmla="*/ 2025520 h 2077809"/>
              <a:gd name="connsiteX2-277" fmla="*/ 716280 w 4589816"/>
              <a:gd name="connsiteY2-278" fmla="*/ 1941700 h 2077809"/>
              <a:gd name="connsiteX3-279" fmla="*/ 1280160 w 4589816"/>
              <a:gd name="connsiteY3-280" fmla="*/ 1697860 h 2077809"/>
              <a:gd name="connsiteX4-281" fmla="*/ 1638300 w 4589816"/>
              <a:gd name="connsiteY4-282" fmla="*/ 1393060 h 2077809"/>
              <a:gd name="connsiteX5-283" fmla="*/ 2148840 w 4589816"/>
              <a:gd name="connsiteY5-284" fmla="*/ 859660 h 2077809"/>
              <a:gd name="connsiteX6-285" fmla="*/ 2567940 w 4589816"/>
              <a:gd name="connsiteY6-286" fmla="*/ 478660 h 2077809"/>
              <a:gd name="connsiteX7-287" fmla="*/ 2987040 w 4589816"/>
              <a:gd name="connsiteY7-288" fmla="*/ 280540 h 2077809"/>
              <a:gd name="connsiteX8-289" fmla="*/ 3741420 w 4589816"/>
              <a:gd name="connsiteY8-290" fmla="*/ 90040 h 2077809"/>
              <a:gd name="connsiteX9-291" fmla="*/ 4274820 w 4589816"/>
              <a:gd name="connsiteY9-292" fmla="*/ 13840 h 2077809"/>
              <a:gd name="connsiteX10-293" fmla="*/ 4472940 w 4589816"/>
              <a:gd name="connsiteY10-294" fmla="*/ 505 h 2077809"/>
              <a:gd name="connsiteX11-295" fmla="*/ 4541520 w 4589816"/>
              <a:gd name="connsiteY11-296" fmla="*/ 2410 h 2077809"/>
              <a:gd name="connsiteX12-297" fmla="*/ 4549140 w 4589816"/>
              <a:gd name="connsiteY12-298" fmla="*/ 1895980 h 2077809"/>
              <a:gd name="connsiteX13-299" fmla="*/ 4564380 w 4589816"/>
              <a:gd name="connsiteY13-300" fmla="*/ 2017900 h 2077809"/>
              <a:gd name="connsiteX14-301" fmla="*/ 4168140 w 4589816"/>
              <a:gd name="connsiteY14-302" fmla="*/ 2033140 h 2077809"/>
              <a:gd name="connsiteX15-303" fmla="*/ 2263140 w 4589816"/>
              <a:gd name="connsiteY15-304" fmla="*/ 2033140 h 2077809"/>
              <a:gd name="connsiteX16-305" fmla="*/ 0 w 4589816"/>
              <a:gd name="connsiteY16-306" fmla="*/ 2048380 h 2077809"/>
              <a:gd name="connsiteX0-307" fmla="*/ 0 w 4589816"/>
              <a:gd name="connsiteY0-308" fmla="*/ 2051685 h 2081516"/>
              <a:gd name="connsiteX1-309" fmla="*/ 327660 w 4589816"/>
              <a:gd name="connsiteY1-310" fmla="*/ 2028825 h 2081516"/>
              <a:gd name="connsiteX2-311" fmla="*/ 716280 w 4589816"/>
              <a:gd name="connsiteY2-312" fmla="*/ 1945005 h 2081516"/>
              <a:gd name="connsiteX3-313" fmla="*/ 1280160 w 4589816"/>
              <a:gd name="connsiteY3-314" fmla="*/ 1701165 h 2081516"/>
              <a:gd name="connsiteX4-315" fmla="*/ 1638300 w 4589816"/>
              <a:gd name="connsiteY4-316" fmla="*/ 1396365 h 2081516"/>
              <a:gd name="connsiteX5-317" fmla="*/ 2148840 w 4589816"/>
              <a:gd name="connsiteY5-318" fmla="*/ 862965 h 2081516"/>
              <a:gd name="connsiteX6-319" fmla="*/ 2567940 w 4589816"/>
              <a:gd name="connsiteY6-320" fmla="*/ 481965 h 2081516"/>
              <a:gd name="connsiteX7-321" fmla="*/ 2987040 w 4589816"/>
              <a:gd name="connsiteY7-322" fmla="*/ 283845 h 2081516"/>
              <a:gd name="connsiteX8-323" fmla="*/ 3741420 w 4589816"/>
              <a:gd name="connsiteY8-324" fmla="*/ 93345 h 2081516"/>
              <a:gd name="connsiteX9-325" fmla="*/ 4274820 w 4589816"/>
              <a:gd name="connsiteY9-326" fmla="*/ 17145 h 2081516"/>
              <a:gd name="connsiteX10-327" fmla="*/ 4472940 w 4589816"/>
              <a:gd name="connsiteY10-328" fmla="*/ 3810 h 2081516"/>
              <a:gd name="connsiteX11-329" fmla="*/ 4541520 w 4589816"/>
              <a:gd name="connsiteY11-330" fmla="*/ 0 h 2081516"/>
              <a:gd name="connsiteX12-331" fmla="*/ 4549140 w 4589816"/>
              <a:gd name="connsiteY12-332" fmla="*/ 1899285 h 2081516"/>
              <a:gd name="connsiteX13-333" fmla="*/ 4564380 w 4589816"/>
              <a:gd name="connsiteY13-334" fmla="*/ 2021205 h 2081516"/>
              <a:gd name="connsiteX14-335" fmla="*/ 4168140 w 4589816"/>
              <a:gd name="connsiteY14-336" fmla="*/ 2036445 h 2081516"/>
              <a:gd name="connsiteX15-337" fmla="*/ 2263140 w 4589816"/>
              <a:gd name="connsiteY15-338" fmla="*/ 2036445 h 2081516"/>
              <a:gd name="connsiteX16-339" fmla="*/ 0 w 4589816"/>
              <a:gd name="connsiteY16-340" fmla="*/ 2051685 h 2081516"/>
              <a:gd name="connsiteX0-341" fmla="*/ 0 w 4574060"/>
              <a:gd name="connsiteY0-342" fmla="*/ 2051685 h 2072922"/>
              <a:gd name="connsiteX1-343" fmla="*/ 327660 w 4574060"/>
              <a:gd name="connsiteY1-344" fmla="*/ 2028825 h 2072922"/>
              <a:gd name="connsiteX2-345" fmla="*/ 716280 w 4574060"/>
              <a:gd name="connsiteY2-346" fmla="*/ 1945005 h 2072922"/>
              <a:gd name="connsiteX3-347" fmla="*/ 1280160 w 4574060"/>
              <a:gd name="connsiteY3-348" fmla="*/ 1701165 h 2072922"/>
              <a:gd name="connsiteX4-349" fmla="*/ 1638300 w 4574060"/>
              <a:gd name="connsiteY4-350" fmla="*/ 1396365 h 2072922"/>
              <a:gd name="connsiteX5-351" fmla="*/ 2148840 w 4574060"/>
              <a:gd name="connsiteY5-352" fmla="*/ 862965 h 2072922"/>
              <a:gd name="connsiteX6-353" fmla="*/ 2567940 w 4574060"/>
              <a:gd name="connsiteY6-354" fmla="*/ 481965 h 2072922"/>
              <a:gd name="connsiteX7-355" fmla="*/ 2987040 w 4574060"/>
              <a:gd name="connsiteY7-356" fmla="*/ 283845 h 2072922"/>
              <a:gd name="connsiteX8-357" fmla="*/ 3741420 w 4574060"/>
              <a:gd name="connsiteY8-358" fmla="*/ 93345 h 2072922"/>
              <a:gd name="connsiteX9-359" fmla="*/ 4274820 w 4574060"/>
              <a:gd name="connsiteY9-360" fmla="*/ 17145 h 2072922"/>
              <a:gd name="connsiteX10-361" fmla="*/ 4472940 w 4574060"/>
              <a:gd name="connsiteY10-362" fmla="*/ 3810 h 2072922"/>
              <a:gd name="connsiteX11-363" fmla="*/ 4541520 w 4574060"/>
              <a:gd name="connsiteY11-364" fmla="*/ 0 h 2072922"/>
              <a:gd name="connsiteX12-365" fmla="*/ 4549140 w 4574060"/>
              <a:gd name="connsiteY12-366" fmla="*/ 1899285 h 2072922"/>
              <a:gd name="connsiteX13-367" fmla="*/ 4564380 w 4574060"/>
              <a:gd name="connsiteY13-368" fmla="*/ 2021205 h 2072922"/>
              <a:gd name="connsiteX14-369" fmla="*/ 4168140 w 4574060"/>
              <a:gd name="connsiteY14-370" fmla="*/ 2036445 h 2072922"/>
              <a:gd name="connsiteX15-371" fmla="*/ 2263140 w 4574060"/>
              <a:gd name="connsiteY15-372" fmla="*/ 2036445 h 2072922"/>
              <a:gd name="connsiteX16-373" fmla="*/ 0 w 4574060"/>
              <a:gd name="connsiteY16-374" fmla="*/ 2051685 h 2072922"/>
              <a:gd name="connsiteX0-375" fmla="*/ 0 w 4573275"/>
              <a:gd name="connsiteY0-376" fmla="*/ 2051685 h 2051685"/>
              <a:gd name="connsiteX1-377" fmla="*/ 327660 w 4573275"/>
              <a:gd name="connsiteY1-378" fmla="*/ 2028825 h 2051685"/>
              <a:gd name="connsiteX2-379" fmla="*/ 716280 w 4573275"/>
              <a:gd name="connsiteY2-380" fmla="*/ 1945005 h 2051685"/>
              <a:gd name="connsiteX3-381" fmla="*/ 1280160 w 4573275"/>
              <a:gd name="connsiteY3-382" fmla="*/ 1701165 h 2051685"/>
              <a:gd name="connsiteX4-383" fmla="*/ 1638300 w 4573275"/>
              <a:gd name="connsiteY4-384" fmla="*/ 1396365 h 2051685"/>
              <a:gd name="connsiteX5-385" fmla="*/ 2148840 w 4573275"/>
              <a:gd name="connsiteY5-386" fmla="*/ 862965 h 2051685"/>
              <a:gd name="connsiteX6-387" fmla="*/ 2567940 w 4573275"/>
              <a:gd name="connsiteY6-388" fmla="*/ 481965 h 2051685"/>
              <a:gd name="connsiteX7-389" fmla="*/ 2987040 w 4573275"/>
              <a:gd name="connsiteY7-390" fmla="*/ 283845 h 2051685"/>
              <a:gd name="connsiteX8-391" fmla="*/ 3741420 w 4573275"/>
              <a:gd name="connsiteY8-392" fmla="*/ 93345 h 2051685"/>
              <a:gd name="connsiteX9-393" fmla="*/ 4274820 w 4573275"/>
              <a:gd name="connsiteY9-394" fmla="*/ 17145 h 2051685"/>
              <a:gd name="connsiteX10-395" fmla="*/ 4472940 w 4573275"/>
              <a:gd name="connsiteY10-396" fmla="*/ 3810 h 2051685"/>
              <a:gd name="connsiteX11-397" fmla="*/ 4541520 w 4573275"/>
              <a:gd name="connsiteY11-398" fmla="*/ 0 h 2051685"/>
              <a:gd name="connsiteX12-399" fmla="*/ 4549140 w 4573275"/>
              <a:gd name="connsiteY12-400" fmla="*/ 1899285 h 2051685"/>
              <a:gd name="connsiteX13-401" fmla="*/ 4564380 w 4573275"/>
              <a:gd name="connsiteY13-402" fmla="*/ 2021205 h 2051685"/>
              <a:gd name="connsiteX14-403" fmla="*/ 4168140 w 4573275"/>
              <a:gd name="connsiteY14-404" fmla="*/ 2036445 h 2051685"/>
              <a:gd name="connsiteX15-405" fmla="*/ 2263140 w 4573275"/>
              <a:gd name="connsiteY15-406" fmla="*/ 2036445 h 2051685"/>
              <a:gd name="connsiteX16-407" fmla="*/ 0 w 4573275"/>
              <a:gd name="connsiteY16-408" fmla="*/ 2051685 h 2051685"/>
              <a:gd name="connsiteX0-409" fmla="*/ 0 w 4564383"/>
              <a:gd name="connsiteY0-410" fmla="*/ 2051685 h 2051685"/>
              <a:gd name="connsiteX1-411" fmla="*/ 327660 w 4564383"/>
              <a:gd name="connsiteY1-412" fmla="*/ 2028825 h 2051685"/>
              <a:gd name="connsiteX2-413" fmla="*/ 716280 w 4564383"/>
              <a:gd name="connsiteY2-414" fmla="*/ 1945005 h 2051685"/>
              <a:gd name="connsiteX3-415" fmla="*/ 1280160 w 4564383"/>
              <a:gd name="connsiteY3-416" fmla="*/ 1701165 h 2051685"/>
              <a:gd name="connsiteX4-417" fmla="*/ 1638300 w 4564383"/>
              <a:gd name="connsiteY4-418" fmla="*/ 1396365 h 2051685"/>
              <a:gd name="connsiteX5-419" fmla="*/ 2148840 w 4564383"/>
              <a:gd name="connsiteY5-420" fmla="*/ 862965 h 2051685"/>
              <a:gd name="connsiteX6-421" fmla="*/ 2567940 w 4564383"/>
              <a:gd name="connsiteY6-422" fmla="*/ 481965 h 2051685"/>
              <a:gd name="connsiteX7-423" fmla="*/ 2987040 w 4564383"/>
              <a:gd name="connsiteY7-424" fmla="*/ 283845 h 2051685"/>
              <a:gd name="connsiteX8-425" fmla="*/ 3741420 w 4564383"/>
              <a:gd name="connsiteY8-426" fmla="*/ 93345 h 2051685"/>
              <a:gd name="connsiteX9-427" fmla="*/ 4274820 w 4564383"/>
              <a:gd name="connsiteY9-428" fmla="*/ 17145 h 2051685"/>
              <a:gd name="connsiteX10-429" fmla="*/ 4472940 w 4564383"/>
              <a:gd name="connsiteY10-430" fmla="*/ 3810 h 2051685"/>
              <a:gd name="connsiteX11-431" fmla="*/ 4541520 w 4564383"/>
              <a:gd name="connsiteY11-432" fmla="*/ 0 h 2051685"/>
              <a:gd name="connsiteX12-433" fmla="*/ 4549140 w 4564383"/>
              <a:gd name="connsiteY12-434" fmla="*/ 1899285 h 2051685"/>
              <a:gd name="connsiteX13-435" fmla="*/ 4564380 w 4564383"/>
              <a:gd name="connsiteY13-436" fmla="*/ 2021205 h 2051685"/>
              <a:gd name="connsiteX14-437" fmla="*/ 4168140 w 4564383"/>
              <a:gd name="connsiteY14-438" fmla="*/ 2036445 h 2051685"/>
              <a:gd name="connsiteX15-439" fmla="*/ 2263140 w 4564383"/>
              <a:gd name="connsiteY15-440" fmla="*/ 2036445 h 2051685"/>
              <a:gd name="connsiteX16-441" fmla="*/ 0 w 4564383"/>
              <a:gd name="connsiteY16-442" fmla="*/ 2051685 h 2051685"/>
              <a:gd name="connsiteX0-443" fmla="*/ 0 w 4551048"/>
              <a:gd name="connsiteY0-444" fmla="*/ 2051685 h 2100113"/>
              <a:gd name="connsiteX1-445" fmla="*/ 327660 w 4551048"/>
              <a:gd name="connsiteY1-446" fmla="*/ 2028825 h 2100113"/>
              <a:gd name="connsiteX2-447" fmla="*/ 716280 w 4551048"/>
              <a:gd name="connsiteY2-448" fmla="*/ 1945005 h 2100113"/>
              <a:gd name="connsiteX3-449" fmla="*/ 1280160 w 4551048"/>
              <a:gd name="connsiteY3-450" fmla="*/ 1701165 h 2100113"/>
              <a:gd name="connsiteX4-451" fmla="*/ 1638300 w 4551048"/>
              <a:gd name="connsiteY4-452" fmla="*/ 1396365 h 2100113"/>
              <a:gd name="connsiteX5-453" fmla="*/ 2148840 w 4551048"/>
              <a:gd name="connsiteY5-454" fmla="*/ 862965 h 2100113"/>
              <a:gd name="connsiteX6-455" fmla="*/ 2567940 w 4551048"/>
              <a:gd name="connsiteY6-456" fmla="*/ 481965 h 2100113"/>
              <a:gd name="connsiteX7-457" fmla="*/ 2987040 w 4551048"/>
              <a:gd name="connsiteY7-458" fmla="*/ 283845 h 2100113"/>
              <a:gd name="connsiteX8-459" fmla="*/ 3741420 w 4551048"/>
              <a:gd name="connsiteY8-460" fmla="*/ 93345 h 2100113"/>
              <a:gd name="connsiteX9-461" fmla="*/ 4274820 w 4551048"/>
              <a:gd name="connsiteY9-462" fmla="*/ 17145 h 2100113"/>
              <a:gd name="connsiteX10-463" fmla="*/ 4472940 w 4551048"/>
              <a:gd name="connsiteY10-464" fmla="*/ 3810 h 2100113"/>
              <a:gd name="connsiteX11-465" fmla="*/ 4541520 w 4551048"/>
              <a:gd name="connsiteY11-466" fmla="*/ 0 h 2100113"/>
              <a:gd name="connsiteX12-467" fmla="*/ 4549140 w 4551048"/>
              <a:gd name="connsiteY12-468" fmla="*/ 1899285 h 2100113"/>
              <a:gd name="connsiteX13-469" fmla="*/ 4551045 w 4551048"/>
              <a:gd name="connsiteY13-470" fmla="*/ 2044065 h 2100113"/>
              <a:gd name="connsiteX14-471" fmla="*/ 4168140 w 4551048"/>
              <a:gd name="connsiteY14-472" fmla="*/ 2036445 h 2100113"/>
              <a:gd name="connsiteX15-473" fmla="*/ 2263140 w 4551048"/>
              <a:gd name="connsiteY15-474" fmla="*/ 2036445 h 2100113"/>
              <a:gd name="connsiteX16-475" fmla="*/ 0 w 4551048"/>
              <a:gd name="connsiteY16-476" fmla="*/ 2051685 h 2100113"/>
              <a:gd name="connsiteX0-477" fmla="*/ 0 w 4551048"/>
              <a:gd name="connsiteY0-478" fmla="*/ 2051685 h 2051685"/>
              <a:gd name="connsiteX1-479" fmla="*/ 327660 w 4551048"/>
              <a:gd name="connsiteY1-480" fmla="*/ 2028825 h 2051685"/>
              <a:gd name="connsiteX2-481" fmla="*/ 716280 w 4551048"/>
              <a:gd name="connsiteY2-482" fmla="*/ 1945005 h 2051685"/>
              <a:gd name="connsiteX3-483" fmla="*/ 1280160 w 4551048"/>
              <a:gd name="connsiteY3-484" fmla="*/ 1701165 h 2051685"/>
              <a:gd name="connsiteX4-485" fmla="*/ 1638300 w 4551048"/>
              <a:gd name="connsiteY4-486" fmla="*/ 1396365 h 2051685"/>
              <a:gd name="connsiteX5-487" fmla="*/ 2148840 w 4551048"/>
              <a:gd name="connsiteY5-488" fmla="*/ 862965 h 2051685"/>
              <a:gd name="connsiteX6-489" fmla="*/ 2567940 w 4551048"/>
              <a:gd name="connsiteY6-490" fmla="*/ 481965 h 2051685"/>
              <a:gd name="connsiteX7-491" fmla="*/ 2987040 w 4551048"/>
              <a:gd name="connsiteY7-492" fmla="*/ 283845 h 2051685"/>
              <a:gd name="connsiteX8-493" fmla="*/ 3741420 w 4551048"/>
              <a:gd name="connsiteY8-494" fmla="*/ 93345 h 2051685"/>
              <a:gd name="connsiteX9-495" fmla="*/ 4274820 w 4551048"/>
              <a:gd name="connsiteY9-496" fmla="*/ 17145 h 2051685"/>
              <a:gd name="connsiteX10-497" fmla="*/ 4472940 w 4551048"/>
              <a:gd name="connsiteY10-498" fmla="*/ 3810 h 2051685"/>
              <a:gd name="connsiteX11-499" fmla="*/ 4541520 w 4551048"/>
              <a:gd name="connsiteY11-500" fmla="*/ 0 h 2051685"/>
              <a:gd name="connsiteX12-501" fmla="*/ 4549140 w 4551048"/>
              <a:gd name="connsiteY12-502" fmla="*/ 1899285 h 2051685"/>
              <a:gd name="connsiteX13-503" fmla="*/ 4551045 w 4551048"/>
              <a:gd name="connsiteY13-504" fmla="*/ 2044065 h 2051685"/>
              <a:gd name="connsiteX14-505" fmla="*/ 4168140 w 4551048"/>
              <a:gd name="connsiteY14-506" fmla="*/ 2036445 h 2051685"/>
              <a:gd name="connsiteX15-507" fmla="*/ 2263140 w 4551048"/>
              <a:gd name="connsiteY15-508" fmla="*/ 2036445 h 2051685"/>
              <a:gd name="connsiteX16-509" fmla="*/ 0 w 4551048"/>
              <a:gd name="connsiteY16-510" fmla="*/ 2051685 h 20516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4551048" h="2051685">
                <a:moveTo>
                  <a:pt x="0" y="2051685"/>
                </a:moveTo>
                <a:cubicBezTo>
                  <a:pt x="104140" y="2049145"/>
                  <a:pt x="208280" y="2046605"/>
                  <a:pt x="327660" y="2028825"/>
                </a:cubicBezTo>
                <a:cubicBezTo>
                  <a:pt x="447040" y="2011045"/>
                  <a:pt x="557530" y="1999615"/>
                  <a:pt x="716280" y="1945005"/>
                </a:cubicBezTo>
                <a:cubicBezTo>
                  <a:pt x="875030" y="1890395"/>
                  <a:pt x="1126490" y="1792605"/>
                  <a:pt x="1280160" y="1701165"/>
                </a:cubicBezTo>
                <a:cubicBezTo>
                  <a:pt x="1433830" y="1609725"/>
                  <a:pt x="1493520" y="1536065"/>
                  <a:pt x="1638300" y="1396365"/>
                </a:cubicBezTo>
                <a:cubicBezTo>
                  <a:pt x="1783080" y="1256665"/>
                  <a:pt x="1993900" y="1015365"/>
                  <a:pt x="2148840" y="862965"/>
                </a:cubicBezTo>
                <a:cubicBezTo>
                  <a:pt x="2303780" y="710565"/>
                  <a:pt x="2428240" y="578485"/>
                  <a:pt x="2567940" y="481965"/>
                </a:cubicBezTo>
                <a:cubicBezTo>
                  <a:pt x="2707640" y="385445"/>
                  <a:pt x="2791460" y="348615"/>
                  <a:pt x="2987040" y="283845"/>
                </a:cubicBezTo>
                <a:cubicBezTo>
                  <a:pt x="3182620" y="219075"/>
                  <a:pt x="3526790" y="137795"/>
                  <a:pt x="3741420" y="93345"/>
                </a:cubicBezTo>
                <a:cubicBezTo>
                  <a:pt x="3956050" y="48895"/>
                  <a:pt x="4152900" y="32067"/>
                  <a:pt x="4274820" y="17145"/>
                </a:cubicBezTo>
                <a:cubicBezTo>
                  <a:pt x="4396740" y="2223"/>
                  <a:pt x="4428490" y="6667"/>
                  <a:pt x="4472940" y="3810"/>
                </a:cubicBezTo>
                <a:lnTo>
                  <a:pt x="4541520" y="0"/>
                </a:lnTo>
                <a:cubicBezTo>
                  <a:pt x="4542790" y="-318"/>
                  <a:pt x="4547553" y="1798638"/>
                  <a:pt x="4549140" y="1899285"/>
                </a:cubicBezTo>
                <a:cubicBezTo>
                  <a:pt x="4550727" y="1999932"/>
                  <a:pt x="4549775" y="2044065"/>
                  <a:pt x="4551045" y="2044065"/>
                </a:cubicBezTo>
                <a:cubicBezTo>
                  <a:pt x="4552315" y="2044065"/>
                  <a:pt x="4168140" y="2036445"/>
                  <a:pt x="4168140" y="2036445"/>
                </a:cubicBezTo>
                <a:lnTo>
                  <a:pt x="2263140" y="2036445"/>
                </a:lnTo>
                <a:lnTo>
                  <a:pt x="0" y="205168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9442616" y="9292155"/>
            <a:ext cx="4573402" cy="2036190"/>
          </a:xfrm>
          <a:custGeom>
            <a:avLst/>
            <a:gdLst>
              <a:gd name="connsiteX0" fmla="*/ 0 w 6862714"/>
              <a:gd name="connsiteY0" fmla="*/ 2037173 h 2037173"/>
              <a:gd name="connsiteX1" fmla="*/ 1677972 w 6862714"/>
              <a:gd name="connsiteY1" fmla="*/ 1537552 h 2037173"/>
              <a:gd name="connsiteX2" fmla="*/ 3073139 w 6862714"/>
              <a:gd name="connsiteY2" fmla="*/ 208373 h 2037173"/>
              <a:gd name="connsiteX3" fmla="*/ 6862714 w 6862714"/>
              <a:gd name="connsiteY3" fmla="*/ 983 h 2037173"/>
              <a:gd name="connsiteX0-1" fmla="*/ 0 w 6862714"/>
              <a:gd name="connsiteY0-2" fmla="*/ 2037173 h 2037173"/>
              <a:gd name="connsiteX1-3" fmla="*/ 1830372 w 6862714"/>
              <a:gd name="connsiteY1-4" fmla="*/ 1484212 h 2037173"/>
              <a:gd name="connsiteX2-5" fmla="*/ 3073139 w 6862714"/>
              <a:gd name="connsiteY2-6" fmla="*/ 208373 h 2037173"/>
              <a:gd name="connsiteX3-7" fmla="*/ 6862714 w 6862714"/>
              <a:gd name="connsiteY3-8" fmla="*/ 983 h 2037173"/>
              <a:gd name="connsiteX0-9" fmla="*/ 0 w 6862714"/>
              <a:gd name="connsiteY0-10" fmla="*/ 2037173 h 2037173"/>
              <a:gd name="connsiteX1-11" fmla="*/ 1830372 w 6862714"/>
              <a:gd name="connsiteY1-12" fmla="*/ 1484212 h 2037173"/>
              <a:gd name="connsiteX2-13" fmla="*/ 3073139 w 6862714"/>
              <a:gd name="connsiteY2-14" fmla="*/ 208373 h 2037173"/>
              <a:gd name="connsiteX3-15" fmla="*/ 6862714 w 6862714"/>
              <a:gd name="connsiteY3-16" fmla="*/ 983 h 2037173"/>
              <a:gd name="connsiteX0-17" fmla="*/ 0 w 6862714"/>
              <a:gd name="connsiteY0-18" fmla="*/ 2037173 h 2037173"/>
              <a:gd name="connsiteX1-19" fmla="*/ 1830372 w 6862714"/>
              <a:gd name="connsiteY1-20" fmla="*/ 1484212 h 2037173"/>
              <a:gd name="connsiteX2-21" fmla="*/ 3073139 w 6862714"/>
              <a:gd name="connsiteY2-22" fmla="*/ 208373 h 2037173"/>
              <a:gd name="connsiteX3-23" fmla="*/ 6862714 w 6862714"/>
              <a:gd name="connsiteY3-24" fmla="*/ 983 h 2037173"/>
              <a:gd name="connsiteX0-25" fmla="*/ 0 w 6862714"/>
              <a:gd name="connsiteY0-26" fmla="*/ 2036190 h 2036190"/>
              <a:gd name="connsiteX1-27" fmla="*/ 1830372 w 6862714"/>
              <a:gd name="connsiteY1-28" fmla="*/ 1483229 h 2036190"/>
              <a:gd name="connsiteX2-29" fmla="*/ 4193706 w 6862714"/>
              <a:gd name="connsiteY2-30" fmla="*/ 359790 h 2036190"/>
              <a:gd name="connsiteX3-31" fmla="*/ 6862714 w 6862714"/>
              <a:gd name="connsiteY3-32" fmla="*/ 0 h 2036190"/>
              <a:gd name="connsiteX0-33" fmla="*/ 0 w 6862714"/>
              <a:gd name="connsiteY0-34" fmla="*/ 2036190 h 2036190"/>
              <a:gd name="connsiteX1-35" fmla="*/ 1824655 w 6862714"/>
              <a:gd name="connsiteY1-36" fmla="*/ 1692779 h 2036190"/>
              <a:gd name="connsiteX2-37" fmla="*/ 4193706 w 6862714"/>
              <a:gd name="connsiteY2-38" fmla="*/ 359790 h 2036190"/>
              <a:gd name="connsiteX3-39" fmla="*/ 6862714 w 6862714"/>
              <a:gd name="connsiteY3-40" fmla="*/ 0 h 2036190"/>
              <a:gd name="connsiteX0-41" fmla="*/ 0 w 6862714"/>
              <a:gd name="connsiteY0-42" fmla="*/ 2036190 h 2036190"/>
              <a:gd name="connsiteX1-43" fmla="*/ 1921847 w 6862714"/>
              <a:gd name="connsiteY1-44" fmla="*/ 1685159 h 2036190"/>
              <a:gd name="connsiteX2-45" fmla="*/ 4193706 w 6862714"/>
              <a:gd name="connsiteY2-46" fmla="*/ 359790 h 2036190"/>
              <a:gd name="connsiteX3-47" fmla="*/ 6862714 w 6862714"/>
              <a:gd name="connsiteY3-48" fmla="*/ 0 h 2036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62714" h="2036190">
                <a:moveTo>
                  <a:pt x="0" y="2036190"/>
                </a:moveTo>
                <a:cubicBezTo>
                  <a:pt x="697191" y="2022599"/>
                  <a:pt x="1222896" y="1964559"/>
                  <a:pt x="1921847" y="1685159"/>
                </a:cubicBezTo>
                <a:cubicBezTo>
                  <a:pt x="2620798" y="1405759"/>
                  <a:pt x="3329582" y="615885"/>
                  <a:pt x="4193706" y="359790"/>
                </a:cubicBezTo>
                <a:cubicBezTo>
                  <a:pt x="5057830" y="103695"/>
                  <a:pt x="6366236" y="6284"/>
                  <a:pt x="6862714" y="0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7114199" y="11328344"/>
            <a:ext cx="232842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130" idx="13"/>
          </p:cNvCxnSpPr>
          <p:nvPr/>
        </p:nvCxnSpPr>
        <p:spPr>
          <a:xfrm flipV="1">
            <a:off x="9442620" y="11323652"/>
            <a:ext cx="4589479" cy="424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954254" y="10515286"/>
            <a:ext cx="2488362" cy="796561"/>
            <a:chOff x="1404593" y="1453658"/>
            <a:chExt cx="2488362" cy="796561"/>
          </a:xfrm>
        </p:grpSpPr>
        <p:sp>
          <p:nvSpPr>
            <p:cNvPr id="18" name="任意多边形: 形状 17"/>
            <p:cNvSpPr/>
            <p:nvPr/>
          </p:nvSpPr>
          <p:spPr>
            <a:xfrm>
              <a:off x="1404593" y="1453658"/>
              <a:ext cx="2488362" cy="705411"/>
            </a:xfrm>
            <a:custGeom>
              <a:avLst/>
              <a:gdLst>
                <a:gd name="connsiteX0" fmla="*/ 63218 w 2755182"/>
                <a:gd name="connsiteY0" fmla="*/ 211619 h 749137"/>
                <a:gd name="connsiteX1" fmla="*/ 209903 w 2755182"/>
                <a:gd name="connsiteY1" fmla="*/ 207809 h 749137"/>
                <a:gd name="connsiteX2" fmla="*/ 400403 w 2755182"/>
                <a:gd name="connsiteY2" fmla="*/ 154469 h 749137"/>
                <a:gd name="connsiteX3" fmla="*/ 583283 w 2755182"/>
                <a:gd name="connsiteY3" fmla="*/ 91604 h 749137"/>
                <a:gd name="connsiteX4" fmla="*/ 716633 w 2755182"/>
                <a:gd name="connsiteY4" fmla="*/ 43979 h 749137"/>
                <a:gd name="connsiteX5" fmla="*/ 924278 w 2755182"/>
                <a:gd name="connsiteY5" fmla="*/ 9689 h 749137"/>
                <a:gd name="connsiteX6" fmla="*/ 1189073 w 2755182"/>
                <a:gd name="connsiteY6" fmla="*/ 164 h 749137"/>
                <a:gd name="connsiteX7" fmla="*/ 1394813 w 2755182"/>
                <a:gd name="connsiteY7" fmla="*/ 15404 h 749137"/>
                <a:gd name="connsiteX8" fmla="*/ 1653893 w 2755182"/>
                <a:gd name="connsiteY8" fmla="*/ 70649 h 749137"/>
                <a:gd name="connsiteX9" fmla="*/ 1893923 w 2755182"/>
                <a:gd name="connsiteY9" fmla="*/ 175424 h 749137"/>
                <a:gd name="connsiteX10" fmla="*/ 2017748 w 2755182"/>
                <a:gd name="connsiteY10" fmla="*/ 238289 h 749137"/>
                <a:gd name="connsiteX11" fmla="*/ 2126333 w 2755182"/>
                <a:gd name="connsiteY11" fmla="*/ 255434 h 749137"/>
                <a:gd name="connsiteX12" fmla="*/ 2238728 w 2755182"/>
                <a:gd name="connsiteY12" fmla="*/ 261149 h 749137"/>
                <a:gd name="connsiteX13" fmla="*/ 2433038 w 2755182"/>
                <a:gd name="connsiteY13" fmla="*/ 293534 h 749137"/>
                <a:gd name="connsiteX14" fmla="*/ 2646398 w 2755182"/>
                <a:gd name="connsiteY14" fmla="*/ 352589 h 749137"/>
                <a:gd name="connsiteX15" fmla="*/ 2726408 w 2755182"/>
                <a:gd name="connsiteY15" fmla="*/ 402119 h 749137"/>
                <a:gd name="connsiteX16" fmla="*/ 2743553 w 2755182"/>
                <a:gd name="connsiteY16" fmla="*/ 474509 h 749137"/>
                <a:gd name="connsiteX17" fmla="*/ 2754983 w 2755182"/>
                <a:gd name="connsiteY17" fmla="*/ 596429 h 749137"/>
                <a:gd name="connsiteX18" fmla="*/ 2734028 w 2755182"/>
                <a:gd name="connsiteY18" fmla="*/ 693584 h 749137"/>
                <a:gd name="connsiteX19" fmla="*/ 2633063 w 2755182"/>
                <a:gd name="connsiteY19" fmla="*/ 729779 h 749137"/>
                <a:gd name="connsiteX20" fmla="*/ 2492093 w 2755182"/>
                <a:gd name="connsiteY20" fmla="*/ 731684 h 749137"/>
                <a:gd name="connsiteX21" fmla="*/ 2497808 w 2755182"/>
                <a:gd name="connsiteY21" fmla="*/ 716444 h 749137"/>
                <a:gd name="connsiteX22" fmla="*/ 2514953 w 2755182"/>
                <a:gd name="connsiteY22" fmla="*/ 659294 h 749137"/>
                <a:gd name="connsiteX23" fmla="*/ 2507333 w 2755182"/>
                <a:gd name="connsiteY23" fmla="*/ 548804 h 749137"/>
                <a:gd name="connsiteX24" fmla="*/ 2406368 w 2755182"/>
                <a:gd name="connsiteY24" fmla="*/ 455459 h 749137"/>
                <a:gd name="connsiteX25" fmla="*/ 2271113 w 2755182"/>
                <a:gd name="connsiteY25" fmla="*/ 421169 h 749137"/>
                <a:gd name="connsiteX26" fmla="*/ 2139668 w 2755182"/>
                <a:gd name="connsiteY26" fmla="*/ 464984 h 749137"/>
                <a:gd name="connsiteX27" fmla="*/ 2053943 w 2755182"/>
                <a:gd name="connsiteY27" fmla="*/ 565949 h 749137"/>
                <a:gd name="connsiteX28" fmla="*/ 2042513 w 2755182"/>
                <a:gd name="connsiteY28" fmla="*/ 718349 h 749137"/>
                <a:gd name="connsiteX29" fmla="*/ 2029178 w 2755182"/>
                <a:gd name="connsiteY29" fmla="*/ 739304 h 749137"/>
                <a:gd name="connsiteX30" fmla="*/ 1964408 w 2755182"/>
                <a:gd name="connsiteY30" fmla="*/ 741209 h 749137"/>
                <a:gd name="connsiteX31" fmla="*/ 752828 w 2755182"/>
                <a:gd name="connsiteY31" fmla="*/ 735494 h 749137"/>
                <a:gd name="connsiteX32" fmla="*/ 758543 w 2755182"/>
                <a:gd name="connsiteY32" fmla="*/ 577379 h 749137"/>
                <a:gd name="connsiteX33" fmla="*/ 701393 w 2755182"/>
                <a:gd name="connsiteY33" fmla="*/ 478319 h 749137"/>
                <a:gd name="connsiteX34" fmla="*/ 619478 w 2755182"/>
                <a:gd name="connsiteY34" fmla="*/ 426884 h 749137"/>
                <a:gd name="connsiteX35" fmla="*/ 484223 w 2755182"/>
                <a:gd name="connsiteY35" fmla="*/ 421169 h 749137"/>
                <a:gd name="connsiteX36" fmla="*/ 368018 w 2755182"/>
                <a:gd name="connsiteY36" fmla="*/ 478319 h 749137"/>
                <a:gd name="connsiteX37" fmla="*/ 293723 w 2755182"/>
                <a:gd name="connsiteY37" fmla="*/ 600239 h 749137"/>
                <a:gd name="connsiteX38" fmla="*/ 288008 w 2755182"/>
                <a:gd name="connsiteY38" fmla="*/ 676439 h 749137"/>
                <a:gd name="connsiteX39" fmla="*/ 263243 w 2755182"/>
                <a:gd name="connsiteY39" fmla="*/ 674534 h 749137"/>
                <a:gd name="connsiteX40" fmla="*/ 124178 w 2755182"/>
                <a:gd name="connsiteY40" fmla="*/ 661199 h 749137"/>
                <a:gd name="connsiteX41" fmla="*/ 19403 w 2755182"/>
                <a:gd name="connsiteY41" fmla="*/ 623099 h 749137"/>
                <a:gd name="connsiteX42" fmla="*/ 4163 w 2755182"/>
                <a:gd name="connsiteY42" fmla="*/ 464984 h 749137"/>
                <a:gd name="connsiteX43" fmla="*/ 63218 w 2755182"/>
                <a:gd name="connsiteY43" fmla="*/ 211619 h 749137"/>
                <a:gd name="connsiteX0-1" fmla="*/ 63218 w 2755182"/>
                <a:gd name="connsiteY0-2" fmla="*/ 211619 h 769348"/>
                <a:gd name="connsiteX1-3" fmla="*/ 209903 w 2755182"/>
                <a:gd name="connsiteY1-4" fmla="*/ 207809 h 769348"/>
                <a:gd name="connsiteX2-5" fmla="*/ 400403 w 2755182"/>
                <a:gd name="connsiteY2-6" fmla="*/ 154469 h 769348"/>
                <a:gd name="connsiteX3-7" fmla="*/ 583283 w 2755182"/>
                <a:gd name="connsiteY3-8" fmla="*/ 91604 h 769348"/>
                <a:gd name="connsiteX4-9" fmla="*/ 716633 w 2755182"/>
                <a:gd name="connsiteY4-10" fmla="*/ 43979 h 769348"/>
                <a:gd name="connsiteX5-11" fmla="*/ 924278 w 2755182"/>
                <a:gd name="connsiteY5-12" fmla="*/ 9689 h 769348"/>
                <a:gd name="connsiteX6-13" fmla="*/ 1189073 w 2755182"/>
                <a:gd name="connsiteY6-14" fmla="*/ 164 h 769348"/>
                <a:gd name="connsiteX7-15" fmla="*/ 1394813 w 2755182"/>
                <a:gd name="connsiteY7-16" fmla="*/ 15404 h 769348"/>
                <a:gd name="connsiteX8-17" fmla="*/ 1653893 w 2755182"/>
                <a:gd name="connsiteY8-18" fmla="*/ 70649 h 769348"/>
                <a:gd name="connsiteX9-19" fmla="*/ 1893923 w 2755182"/>
                <a:gd name="connsiteY9-20" fmla="*/ 175424 h 769348"/>
                <a:gd name="connsiteX10-21" fmla="*/ 2017748 w 2755182"/>
                <a:gd name="connsiteY10-22" fmla="*/ 238289 h 769348"/>
                <a:gd name="connsiteX11-23" fmla="*/ 2126333 w 2755182"/>
                <a:gd name="connsiteY11-24" fmla="*/ 255434 h 769348"/>
                <a:gd name="connsiteX12-25" fmla="*/ 2238728 w 2755182"/>
                <a:gd name="connsiteY12-26" fmla="*/ 261149 h 769348"/>
                <a:gd name="connsiteX13-27" fmla="*/ 2433038 w 2755182"/>
                <a:gd name="connsiteY13-28" fmla="*/ 293534 h 769348"/>
                <a:gd name="connsiteX14-29" fmla="*/ 2646398 w 2755182"/>
                <a:gd name="connsiteY14-30" fmla="*/ 352589 h 769348"/>
                <a:gd name="connsiteX15-31" fmla="*/ 2726408 w 2755182"/>
                <a:gd name="connsiteY15-32" fmla="*/ 402119 h 769348"/>
                <a:gd name="connsiteX16-33" fmla="*/ 2743553 w 2755182"/>
                <a:gd name="connsiteY16-34" fmla="*/ 474509 h 769348"/>
                <a:gd name="connsiteX17-35" fmla="*/ 2754983 w 2755182"/>
                <a:gd name="connsiteY17-36" fmla="*/ 596429 h 769348"/>
                <a:gd name="connsiteX18-37" fmla="*/ 2734028 w 2755182"/>
                <a:gd name="connsiteY18-38" fmla="*/ 693584 h 769348"/>
                <a:gd name="connsiteX19-39" fmla="*/ 2633063 w 2755182"/>
                <a:gd name="connsiteY19-40" fmla="*/ 729779 h 769348"/>
                <a:gd name="connsiteX20-41" fmla="*/ 2492093 w 2755182"/>
                <a:gd name="connsiteY20-42" fmla="*/ 731684 h 769348"/>
                <a:gd name="connsiteX21-43" fmla="*/ 2497808 w 2755182"/>
                <a:gd name="connsiteY21-44" fmla="*/ 716444 h 769348"/>
                <a:gd name="connsiteX22-45" fmla="*/ 2514953 w 2755182"/>
                <a:gd name="connsiteY22-46" fmla="*/ 659294 h 769348"/>
                <a:gd name="connsiteX23-47" fmla="*/ 2507333 w 2755182"/>
                <a:gd name="connsiteY23-48" fmla="*/ 548804 h 769348"/>
                <a:gd name="connsiteX24-49" fmla="*/ 2406368 w 2755182"/>
                <a:gd name="connsiteY24-50" fmla="*/ 455459 h 769348"/>
                <a:gd name="connsiteX25-51" fmla="*/ 2271113 w 2755182"/>
                <a:gd name="connsiteY25-52" fmla="*/ 421169 h 769348"/>
                <a:gd name="connsiteX26-53" fmla="*/ 2139668 w 2755182"/>
                <a:gd name="connsiteY26-54" fmla="*/ 464984 h 769348"/>
                <a:gd name="connsiteX27-55" fmla="*/ 2053943 w 2755182"/>
                <a:gd name="connsiteY27-56" fmla="*/ 565949 h 769348"/>
                <a:gd name="connsiteX28-57" fmla="*/ 2042513 w 2755182"/>
                <a:gd name="connsiteY28-58" fmla="*/ 718349 h 769348"/>
                <a:gd name="connsiteX29-59" fmla="*/ 2029178 w 2755182"/>
                <a:gd name="connsiteY29-60" fmla="*/ 739304 h 769348"/>
                <a:gd name="connsiteX30-61" fmla="*/ 1964408 w 2755182"/>
                <a:gd name="connsiteY30-62" fmla="*/ 741209 h 769348"/>
                <a:gd name="connsiteX31-63" fmla="*/ 752828 w 2755182"/>
                <a:gd name="connsiteY31-64" fmla="*/ 735494 h 769348"/>
                <a:gd name="connsiteX32-65" fmla="*/ 758543 w 2755182"/>
                <a:gd name="connsiteY32-66" fmla="*/ 577379 h 769348"/>
                <a:gd name="connsiteX33-67" fmla="*/ 701393 w 2755182"/>
                <a:gd name="connsiteY33-68" fmla="*/ 478319 h 769348"/>
                <a:gd name="connsiteX34-69" fmla="*/ 619478 w 2755182"/>
                <a:gd name="connsiteY34-70" fmla="*/ 426884 h 769348"/>
                <a:gd name="connsiteX35-71" fmla="*/ 484223 w 2755182"/>
                <a:gd name="connsiteY35-72" fmla="*/ 421169 h 769348"/>
                <a:gd name="connsiteX36-73" fmla="*/ 368018 w 2755182"/>
                <a:gd name="connsiteY36-74" fmla="*/ 478319 h 769348"/>
                <a:gd name="connsiteX37-75" fmla="*/ 293723 w 2755182"/>
                <a:gd name="connsiteY37-76" fmla="*/ 600239 h 769348"/>
                <a:gd name="connsiteX38-77" fmla="*/ 288008 w 2755182"/>
                <a:gd name="connsiteY38-78" fmla="*/ 676439 h 769348"/>
                <a:gd name="connsiteX39-79" fmla="*/ 263243 w 2755182"/>
                <a:gd name="connsiteY39-80" fmla="*/ 674534 h 769348"/>
                <a:gd name="connsiteX40-81" fmla="*/ 124178 w 2755182"/>
                <a:gd name="connsiteY40-82" fmla="*/ 661199 h 769348"/>
                <a:gd name="connsiteX41-83" fmla="*/ 19403 w 2755182"/>
                <a:gd name="connsiteY41-84" fmla="*/ 623099 h 769348"/>
                <a:gd name="connsiteX42-85" fmla="*/ 4163 w 2755182"/>
                <a:gd name="connsiteY42-86" fmla="*/ 464984 h 769348"/>
                <a:gd name="connsiteX43-87" fmla="*/ 63218 w 2755182"/>
                <a:gd name="connsiteY43-88" fmla="*/ 211619 h 769348"/>
                <a:gd name="connsiteX0-89" fmla="*/ 63218 w 2755182"/>
                <a:gd name="connsiteY0-90" fmla="*/ 211619 h 741685"/>
                <a:gd name="connsiteX1-91" fmla="*/ 209903 w 2755182"/>
                <a:gd name="connsiteY1-92" fmla="*/ 207809 h 741685"/>
                <a:gd name="connsiteX2-93" fmla="*/ 400403 w 2755182"/>
                <a:gd name="connsiteY2-94" fmla="*/ 154469 h 741685"/>
                <a:gd name="connsiteX3-95" fmla="*/ 583283 w 2755182"/>
                <a:gd name="connsiteY3-96" fmla="*/ 91604 h 741685"/>
                <a:gd name="connsiteX4-97" fmla="*/ 716633 w 2755182"/>
                <a:gd name="connsiteY4-98" fmla="*/ 43979 h 741685"/>
                <a:gd name="connsiteX5-99" fmla="*/ 924278 w 2755182"/>
                <a:gd name="connsiteY5-100" fmla="*/ 9689 h 741685"/>
                <a:gd name="connsiteX6-101" fmla="*/ 1189073 w 2755182"/>
                <a:gd name="connsiteY6-102" fmla="*/ 164 h 741685"/>
                <a:gd name="connsiteX7-103" fmla="*/ 1394813 w 2755182"/>
                <a:gd name="connsiteY7-104" fmla="*/ 15404 h 741685"/>
                <a:gd name="connsiteX8-105" fmla="*/ 1653893 w 2755182"/>
                <a:gd name="connsiteY8-106" fmla="*/ 70649 h 741685"/>
                <a:gd name="connsiteX9-107" fmla="*/ 1893923 w 2755182"/>
                <a:gd name="connsiteY9-108" fmla="*/ 175424 h 741685"/>
                <a:gd name="connsiteX10-109" fmla="*/ 2017748 w 2755182"/>
                <a:gd name="connsiteY10-110" fmla="*/ 238289 h 741685"/>
                <a:gd name="connsiteX11-111" fmla="*/ 2126333 w 2755182"/>
                <a:gd name="connsiteY11-112" fmla="*/ 255434 h 741685"/>
                <a:gd name="connsiteX12-113" fmla="*/ 2238728 w 2755182"/>
                <a:gd name="connsiteY12-114" fmla="*/ 261149 h 741685"/>
                <a:gd name="connsiteX13-115" fmla="*/ 2433038 w 2755182"/>
                <a:gd name="connsiteY13-116" fmla="*/ 293534 h 741685"/>
                <a:gd name="connsiteX14-117" fmla="*/ 2646398 w 2755182"/>
                <a:gd name="connsiteY14-118" fmla="*/ 352589 h 741685"/>
                <a:gd name="connsiteX15-119" fmla="*/ 2726408 w 2755182"/>
                <a:gd name="connsiteY15-120" fmla="*/ 402119 h 741685"/>
                <a:gd name="connsiteX16-121" fmla="*/ 2743553 w 2755182"/>
                <a:gd name="connsiteY16-122" fmla="*/ 474509 h 741685"/>
                <a:gd name="connsiteX17-123" fmla="*/ 2754983 w 2755182"/>
                <a:gd name="connsiteY17-124" fmla="*/ 596429 h 741685"/>
                <a:gd name="connsiteX18-125" fmla="*/ 2734028 w 2755182"/>
                <a:gd name="connsiteY18-126" fmla="*/ 693584 h 741685"/>
                <a:gd name="connsiteX19-127" fmla="*/ 2633063 w 2755182"/>
                <a:gd name="connsiteY19-128" fmla="*/ 729779 h 741685"/>
                <a:gd name="connsiteX20-129" fmla="*/ 2492093 w 2755182"/>
                <a:gd name="connsiteY20-130" fmla="*/ 731684 h 741685"/>
                <a:gd name="connsiteX21-131" fmla="*/ 2497808 w 2755182"/>
                <a:gd name="connsiteY21-132" fmla="*/ 716444 h 741685"/>
                <a:gd name="connsiteX22-133" fmla="*/ 2514953 w 2755182"/>
                <a:gd name="connsiteY22-134" fmla="*/ 659294 h 741685"/>
                <a:gd name="connsiteX23-135" fmla="*/ 2507333 w 2755182"/>
                <a:gd name="connsiteY23-136" fmla="*/ 548804 h 741685"/>
                <a:gd name="connsiteX24-137" fmla="*/ 2406368 w 2755182"/>
                <a:gd name="connsiteY24-138" fmla="*/ 455459 h 741685"/>
                <a:gd name="connsiteX25-139" fmla="*/ 2271113 w 2755182"/>
                <a:gd name="connsiteY25-140" fmla="*/ 421169 h 741685"/>
                <a:gd name="connsiteX26-141" fmla="*/ 2139668 w 2755182"/>
                <a:gd name="connsiteY26-142" fmla="*/ 464984 h 741685"/>
                <a:gd name="connsiteX27-143" fmla="*/ 2053943 w 2755182"/>
                <a:gd name="connsiteY27-144" fmla="*/ 565949 h 741685"/>
                <a:gd name="connsiteX28-145" fmla="*/ 2042513 w 2755182"/>
                <a:gd name="connsiteY28-146" fmla="*/ 718349 h 741685"/>
                <a:gd name="connsiteX29-147" fmla="*/ 2029178 w 2755182"/>
                <a:gd name="connsiteY29-148" fmla="*/ 739304 h 741685"/>
                <a:gd name="connsiteX30-149" fmla="*/ 1964408 w 2755182"/>
                <a:gd name="connsiteY30-150" fmla="*/ 741209 h 741685"/>
                <a:gd name="connsiteX31-151" fmla="*/ 752828 w 2755182"/>
                <a:gd name="connsiteY31-152" fmla="*/ 735494 h 741685"/>
                <a:gd name="connsiteX32-153" fmla="*/ 758543 w 2755182"/>
                <a:gd name="connsiteY32-154" fmla="*/ 577379 h 741685"/>
                <a:gd name="connsiteX33-155" fmla="*/ 701393 w 2755182"/>
                <a:gd name="connsiteY33-156" fmla="*/ 478319 h 741685"/>
                <a:gd name="connsiteX34-157" fmla="*/ 619478 w 2755182"/>
                <a:gd name="connsiteY34-158" fmla="*/ 426884 h 741685"/>
                <a:gd name="connsiteX35-159" fmla="*/ 484223 w 2755182"/>
                <a:gd name="connsiteY35-160" fmla="*/ 421169 h 741685"/>
                <a:gd name="connsiteX36-161" fmla="*/ 368018 w 2755182"/>
                <a:gd name="connsiteY36-162" fmla="*/ 478319 h 741685"/>
                <a:gd name="connsiteX37-163" fmla="*/ 293723 w 2755182"/>
                <a:gd name="connsiteY37-164" fmla="*/ 600239 h 741685"/>
                <a:gd name="connsiteX38-165" fmla="*/ 288008 w 2755182"/>
                <a:gd name="connsiteY38-166" fmla="*/ 676439 h 741685"/>
                <a:gd name="connsiteX39-167" fmla="*/ 263243 w 2755182"/>
                <a:gd name="connsiteY39-168" fmla="*/ 674534 h 741685"/>
                <a:gd name="connsiteX40-169" fmla="*/ 124178 w 2755182"/>
                <a:gd name="connsiteY40-170" fmla="*/ 661199 h 741685"/>
                <a:gd name="connsiteX41-171" fmla="*/ 19403 w 2755182"/>
                <a:gd name="connsiteY41-172" fmla="*/ 623099 h 741685"/>
                <a:gd name="connsiteX42-173" fmla="*/ 4163 w 2755182"/>
                <a:gd name="connsiteY42-174" fmla="*/ 464984 h 741685"/>
                <a:gd name="connsiteX43-175" fmla="*/ 63218 w 2755182"/>
                <a:gd name="connsiteY43-176" fmla="*/ 211619 h 741685"/>
                <a:gd name="connsiteX0-177" fmla="*/ 63218 w 2755182"/>
                <a:gd name="connsiteY0-178" fmla="*/ 211619 h 741685"/>
                <a:gd name="connsiteX1-179" fmla="*/ 209903 w 2755182"/>
                <a:gd name="connsiteY1-180" fmla="*/ 207809 h 741685"/>
                <a:gd name="connsiteX2-181" fmla="*/ 400403 w 2755182"/>
                <a:gd name="connsiteY2-182" fmla="*/ 154469 h 741685"/>
                <a:gd name="connsiteX3-183" fmla="*/ 583283 w 2755182"/>
                <a:gd name="connsiteY3-184" fmla="*/ 91604 h 741685"/>
                <a:gd name="connsiteX4-185" fmla="*/ 716633 w 2755182"/>
                <a:gd name="connsiteY4-186" fmla="*/ 43979 h 741685"/>
                <a:gd name="connsiteX5-187" fmla="*/ 924278 w 2755182"/>
                <a:gd name="connsiteY5-188" fmla="*/ 9689 h 741685"/>
                <a:gd name="connsiteX6-189" fmla="*/ 1189073 w 2755182"/>
                <a:gd name="connsiteY6-190" fmla="*/ 164 h 741685"/>
                <a:gd name="connsiteX7-191" fmla="*/ 1394813 w 2755182"/>
                <a:gd name="connsiteY7-192" fmla="*/ 15404 h 741685"/>
                <a:gd name="connsiteX8-193" fmla="*/ 1653893 w 2755182"/>
                <a:gd name="connsiteY8-194" fmla="*/ 70649 h 741685"/>
                <a:gd name="connsiteX9-195" fmla="*/ 1893923 w 2755182"/>
                <a:gd name="connsiteY9-196" fmla="*/ 175424 h 741685"/>
                <a:gd name="connsiteX10-197" fmla="*/ 2017748 w 2755182"/>
                <a:gd name="connsiteY10-198" fmla="*/ 238289 h 741685"/>
                <a:gd name="connsiteX11-199" fmla="*/ 2126333 w 2755182"/>
                <a:gd name="connsiteY11-200" fmla="*/ 255434 h 741685"/>
                <a:gd name="connsiteX12-201" fmla="*/ 2238728 w 2755182"/>
                <a:gd name="connsiteY12-202" fmla="*/ 261149 h 741685"/>
                <a:gd name="connsiteX13-203" fmla="*/ 2433038 w 2755182"/>
                <a:gd name="connsiteY13-204" fmla="*/ 293534 h 741685"/>
                <a:gd name="connsiteX14-205" fmla="*/ 2646398 w 2755182"/>
                <a:gd name="connsiteY14-206" fmla="*/ 352589 h 741685"/>
                <a:gd name="connsiteX15-207" fmla="*/ 2726408 w 2755182"/>
                <a:gd name="connsiteY15-208" fmla="*/ 402119 h 741685"/>
                <a:gd name="connsiteX16-209" fmla="*/ 2743553 w 2755182"/>
                <a:gd name="connsiteY16-210" fmla="*/ 474509 h 741685"/>
                <a:gd name="connsiteX17-211" fmla="*/ 2754983 w 2755182"/>
                <a:gd name="connsiteY17-212" fmla="*/ 596429 h 741685"/>
                <a:gd name="connsiteX18-213" fmla="*/ 2734028 w 2755182"/>
                <a:gd name="connsiteY18-214" fmla="*/ 693584 h 741685"/>
                <a:gd name="connsiteX19-215" fmla="*/ 2633063 w 2755182"/>
                <a:gd name="connsiteY19-216" fmla="*/ 729779 h 741685"/>
                <a:gd name="connsiteX20-217" fmla="*/ 2492093 w 2755182"/>
                <a:gd name="connsiteY20-218" fmla="*/ 731684 h 741685"/>
                <a:gd name="connsiteX21-219" fmla="*/ 2497808 w 2755182"/>
                <a:gd name="connsiteY21-220" fmla="*/ 716444 h 741685"/>
                <a:gd name="connsiteX22-221" fmla="*/ 2514953 w 2755182"/>
                <a:gd name="connsiteY22-222" fmla="*/ 659294 h 741685"/>
                <a:gd name="connsiteX23-223" fmla="*/ 2507333 w 2755182"/>
                <a:gd name="connsiteY23-224" fmla="*/ 548804 h 741685"/>
                <a:gd name="connsiteX24-225" fmla="*/ 2406368 w 2755182"/>
                <a:gd name="connsiteY24-226" fmla="*/ 455459 h 741685"/>
                <a:gd name="connsiteX25-227" fmla="*/ 2271113 w 2755182"/>
                <a:gd name="connsiteY25-228" fmla="*/ 421169 h 741685"/>
                <a:gd name="connsiteX26-229" fmla="*/ 2139668 w 2755182"/>
                <a:gd name="connsiteY26-230" fmla="*/ 464984 h 741685"/>
                <a:gd name="connsiteX27-231" fmla="*/ 2053943 w 2755182"/>
                <a:gd name="connsiteY27-232" fmla="*/ 565949 h 741685"/>
                <a:gd name="connsiteX28-233" fmla="*/ 2042513 w 2755182"/>
                <a:gd name="connsiteY28-234" fmla="*/ 718349 h 741685"/>
                <a:gd name="connsiteX29-235" fmla="*/ 2029178 w 2755182"/>
                <a:gd name="connsiteY29-236" fmla="*/ 739304 h 741685"/>
                <a:gd name="connsiteX30-237" fmla="*/ 1964408 w 2755182"/>
                <a:gd name="connsiteY30-238" fmla="*/ 741209 h 741685"/>
                <a:gd name="connsiteX31-239" fmla="*/ 752828 w 2755182"/>
                <a:gd name="connsiteY31-240" fmla="*/ 735494 h 741685"/>
                <a:gd name="connsiteX32-241" fmla="*/ 758543 w 2755182"/>
                <a:gd name="connsiteY32-242" fmla="*/ 577379 h 741685"/>
                <a:gd name="connsiteX33-243" fmla="*/ 701393 w 2755182"/>
                <a:gd name="connsiteY33-244" fmla="*/ 478319 h 741685"/>
                <a:gd name="connsiteX34-245" fmla="*/ 619478 w 2755182"/>
                <a:gd name="connsiteY34-246" fmla="*/ 426884 h 741685"/>
                <a:gd name="connsiteX35-247" fmla="*/ 484223 w 2755182"/>
                <a:gd name="connsiteY35-248" fmla="*/ 421169 h 741685"/>
                <a:gd name="connsiteX36-249" fmla="*/ 368018 w 2755182"/>
                <a:gd name="connsiteY36-250" fmla="*/ 478319 h 741685"/>
                <a:gd name="connsiteX37-251" fmla="*/ 293723 w 2755182"/>
                <a:gd name="connsiteY37-252" fmla="*/ 600239 h 741685"/>
                <a:gd name="connsiteX38-253" fmla="*/ 288008 w 2755182"/>
                <a:gd name="connsiteY38-254" fmla="*/ 676439 h 741685"/>
                <a:gd name="connsiteX39-255" fmla="*/ 263243 w 2755182"/>
                <a:gd name="connsiteY39-256" fmla="*/ 674534 h 741685"/>
                <a:gd name="connsiteX40-257" fmla="*/ 124178 w 2755182"/>
                <a:gd name="connsiteY40-258" fmla="*/ 661199 h 741685"/>
                <a:gd name="connsiteX41-259" fmla="*/ 19403 w 2755182"/>
                <a:gd name="connsiteY41-260" fmla="*/ 623099 h 741685"/>
                <a:gd name="connsiteX42-261" fmla="*/ 4163 w 2755182"/>
                <a:gd name="connsiteY42-262" fmla="*/ 464984 h 741685"/>
                <a:gd name="connsiteX43-263" fmla="*/ 63218 w 2755182"/>
                <a:gd name="connsiteY43-264" fmla="*/ 211619 h 741685"/>
                <a:gd name="connsiteX0-265" fmla="*/ 63218 w 2755182"/>
                <a:gd name="connsiteY0-266" fmla="*/ 211619 h 741685"/>
                <a:gd name="connsiteX1-267" fmla="*/ 209903 w 2755182"/>
                <a:gd name="connsiteY1-268" fmla="*/ 207809 h 741685"/>
                <a:gd name="connsiteX2-269" fmla="*/ 400403 w 2755182"/>
                <a:gd name="connsiteY2-270" fmla="*/ 154469 h 741685"/>
                <a:gd name="connsiteX3-271" fmla="*/ 583283 w 2755182"/>
                <a:gd name="connsiteY3-272" fmla="*/ 91604 h 741685"/>
                <a:gd name="connsiteX4-273" fmla="*/ 716633 w 2755182"/>
                <a:gd name="connsiteY4-274" fmla="*/ 43979 h 741685"/>
                <a:gd name="connsiteX5-275" fmla="*/ 924278 w 2755182"/>
                <a:gd name="connsiteY5-276" fmla="*/ 9689 h 741685"/>
                <a:gd name="connsiteX6-277" fmla="*/ 1189073 w 2755182"/>
                <a:gd name="connsiteY6-278" fmla="*/ 164 h 741685"/>
                <a:gd name="connsiteX7-279" fmla="*/ 1394813 w 2755182"/>
                <a:gd name="connsiteY7-280" fmla="*/ 15404 h 741685"/>
                <a:gd name="connsiteX8-281" fmla="*/ 1653893 w 2755182"/>
                <a:gd name="connsiteY8-282" fmla="*/ 70649 h 741685"/>
                <a:gd name="connsiteX9-283" fmla="*/ 1893923 w 2755182"/>
                <a:gd name="connsiteY9-284" fmla="*/ 175424 h 741685"/>
                <a:gd name="connsiteX10-285" fmla="*/ 2017748 w 2755182"/>
                <a:gd name="connsiteY10-286" fmla="*/ 238289 h 741685"/>
                <a:gd name="connsiteX11-287" fmla="*/ 2126333 w 2755182"/>
                <a:gd name="connsiteY11-288" fmla="*/ 255434 h 741685"/>
                <a:gd name="connsiteX12-289" fmla="*/ 2238728 w 2755182"/>
                <a:gd name="connsiteY12-290" fmla="*/ 261149 h 741685"/>
                <a:gd name="connsiteX13-291" fmla="*/ 2433038 w 2755182"/>
                <a:gd name="connsiteY13-292" fmla="*/ 293534 h 741685"/>
                <a:gd name="connsiteX14-293" fmla="*/ 2646398 w 2755182"/>
                <a:gd name="connsiteY14-294" fmla="*/ 352589 h 741685"/>
                <a:gd name="connsiteX15-295" fmla="*/ 2726408 w 2755182"/>
                <a:gd name="connsiteY15-296" fmla="*/ 402119 h 741685"/>
                <a:gd name="connsiteX16-297" fmla="*/ 2743553 w 2755182"/>
                <a:gd name="connsiteY16-298" fmla="*/ 474509 h 741685"/>
                <a:gd name="connsiteX17-299" fmla="*/ 2754983 w 2755182"/>
                <a:gd name="connsiteY17-300" fmla="*/ 596429 h 741685"/>
                <a:gd name="connsiteX18-301" fmla="*/ 2734028 w 2755182"/>
                <a:gd name="connsiteY18-302" fmla="*/ 693584 h 741685"/>
                <a:gd name="connsiteX19-303" fmla="*/ 2633063 w 2755182"/>
                <a:gd name="connsiteY19-304" fmla="*/ 729779 h 741685"/>
                <a:gd name="connsiteX20-305" fmla="*/ 2492093 w 2755182"/>
                <a:gd name="connsiteY20-306" fmla="*/ 731684 h 741685"/>
                <a:gd name="connsiteX21-307" fmla="*/ 2497808 w 2755182"/>
                <a:gd name="connsiteY21-308" fmla="*/ 716444 h 741685"/>
                <a:gd name="connsiteX22-309" fmla="*/ 2514953 w 2755182"/>
                <a:gd name="connsiteY22-310" fmla="*/ 659294 h 741685"/>
                <a:gd name="connsiteX23-311" fmla="*/ 2507333 w 2755182"/>
                <a:gd name="connsiteY23-312" fmla="*/ 548804 h 741685"/>
                <a:gd name="connsiteX24-313" fmla="*/ 2406368 w 2755182"/>
                <a:gd name="connsiteY24-314" fmla="*/ 455459 h 741685"/>
                <a:gd name="connsiteX25-315" fmla="*/ 2271113 w 2755182"/>
                <a:gd name="connsiteY25-316" fmla="*/ 421169 h 741685"/>
                <a:gd name="connsiteX26-317" fmla="*/ 2139668 w 2755182"/>
                <a:gd name="connsiteY26-318" fmla="*/ 464984 h 741685"/>
                <a:gd name="connsiteX27-319" fmla="*/ 2053943 w 2755182"/>
                <a:gd name="connsiteY27-320" fmla="*/ 565949 h 741685"/>
                <a:gd name="connsiteX28-321" fmla="*/ 2042513 w 2755182"/>
                <a:gd name="connsiteY28-322" fmla="*/ 718349 h 741685"/>
                <a:gd name="connsiteX29-323" fmla="*/ 2029178 w 2755182"/>
                <a:gd name="connsiteY29-324" fmla="*/ 739304 h 741685"/>
                <a:gd name="connsiteX30-325" fmla="*/ 1964408 w 2755182"/>
                <a:gd name="connsiteY30-326" fmla="*/ 741209 h 741685"/>
                <a:gd name="connsiteX31-327" fmla="*/ 752828 w 2755182"/>
                <a:gd name="connsiteY31-328" fmla="*/ 735494 h 741685"/>
                <a:gd name="connsiteX32-329" fmla="*/ 758543 w 2755182"/>
                <a:gd name="connsiteY32-330" fmla="*/ 577379 h 741685"/>
                <a:gd name="connsiteX33-331" fmla="*/ 701393 w 2755182"/>
                <a:gd name="connsiteY33-332" fmla="*/ 478319 h 741685"/>
                <a:gd name="connsiteX34-333" fmla="*/ 619478 w 2755182"/>
                <a:gd name="connsiteY34-334" fmla="*/ 426884 h 741685"/>
                <a:gd name="connsiteX35-335" fmla="*/ 484223 w 2755182"/>
                <a:gd name="connsiteY35-336" fmla="*/ 421169 h 741685"/>
                <a:gd name="connsiteX36-337" fmla="*/ 368018 w 2755182"/>
                <a:gd name="connsiteY36-338" fmla="*/ 478319 h 741685"/>
                <a:gd name="connsiteX37-339" fmla="*/ 293723 w 2755182"/>
                <a:gd name="connsiteY37-340" fmla="*/ 600239 h 741685"/>
                <a:gd name="connsiteX38-341" fmla="*/ 288008 w 2755182"/>
                <a:gd name="connsiteY38-342" fmla="*/ 676439 h 741685"/>
                <a:gd name="connsiteX39-343" fmla="*/ 263243 w 2755182"/>
                <a:gd name="connsiteY39-344" fmla="*/ 674534 h 741685"/>
                <a:gd name="connsiteX40-345" fmla="*/ 124178 w 2755182"/>
                <a:gd name="connsiteY40-346" fmla="*/ 661199 h 741685"/>
                <a:gd name="connsiteX41-347" fmla="*/ 19403 w 2755182"/>
                <a:gd name="connsiteY41-348" fmla="*/ 623099 h 741685"/>
                <a:gd name="connsiteX42-349" fmla="*/ 4163 w 2755182"/>
                <a:gd name="connsiteY42-350" fmla="*/ 464984 h 741685"/>
                <a:gd name="connsiteX43-351" fmla="*/ 63218 w 2755182"/>
                <a:gd name="connsiteY43-352" fmla="*/ 211619 h 741685"/>
                <a:gd name="connsiteX0-353" fmla="*/ 63218 w 2755182"/>
                <a:gd name="connsiteY0-354" fmla="*/ 211619 h 741685"/>
                <a:gd name="connsiteX1-355" fmla="*/ 209903 w 2755182"/>
                <a:gd name="connsiteY1-356" fmla="*/ 207809 h 741685"/>
                <a:gd name="connsiteX2-357" fmla="*/ 400403 w 2755182"/>
                <a:gd name="connsiteY2-358" fmla="*/ 154469 h 741685"/>
                <a:gd name="connsiteX3-359" fmla="*/ 583283 w 2755182"/>
                <a:gd name="connsiteY3-360" fmla="*/ 91604 h 741685"/>
                <a:gd name="connsiteX4-361" fmla="*/ 716633 w 2755182"/>
                <a:gd name="connsiteY4-362" fmla="*/ 43979 h 741685"/>
                <a:gd name="connsiteX5-363" fmla="*/ 924278 w 2755182"/>
                <a:gd name="connsiteY5-364" fmla="*/ 9689 h 741685"/>
                <a:gd name="connsiteX6-365" fmla="*/ 1189073 w 2755182"/>
                <a:gd name="connsiteY6-366" fmla="*/ 164 h 741685"/>
                <a:gd name="connsiteX7-367" fmla="*/ 1394813 w 2755182"/>
                <a:gd name="connsiteY7-368" fmla="*/ 15404 h 741685"/>
                <a:gd name="connsiteX8-369" fmla="*/ 1653893 w 2755182"/>
                <a:gd name="connsiteY8-370" fmla="*/ 70649 h 741685"/>
                <a:gd name="connsiteX9-371" fmla="*/ 1893923 w 2755182"/>
                <a:gd name="connsiteY9-372" fmla="*/ 175424 h 741685"/>
                <a:gd name="connsiteX10-373" fmla="*/ 2017748 w 2755182"/>
                <a:gd name="connsiteY10-374" fmla="*/ 238289 h 741685"/>
                <a:gd name="connsiteX11-375" fmla="*/ 2126333 w 2755182"/>
                <a:gd name="connsiteY11-376" fmla="*/ 255434 h 741685"/>
                <a:gd name="connsiteX12-377" fmla="*/ 2238728 w 2755182"/>
                <a:gd name="connsiteY12-378" fmla="*/ 261149 h 741685"/>
                <a:gd name="connsiteX13-379" fmla="*/ 2433038 w 2755182"/>
                <a:gd name="connsiteY13-380" fmla="*/ 293534 h 741685"/>
                <a:gd name="connsiteX14-381" fmla="*/ 2646398 w 2755182"/>
                <a:gd name="connsiteY14-382" fmla="*/ 352589 h 741685"/>
                <a:gd name="connsiteX15-383" fmla="*/ 2726408 w 2755182"/>
                <a:gd name="connsiteY15-384" fmla="*/ 402119 h 741685"/>
                <a:gd name="connsiteX16-385" fmla="*/ 2743553 w 2755182"/>
                <a:gd name="connsiteY16-386" fmla="*/ 474509 h 741685"/>
                <a:gd name="connsiteX17-387" fmla="*/ 2754983 w 2755182"/>
                <a:gd name="connsiteY17-388" fmla="*/ 596429 h 741685"/>
                <a:gd name="connsiteX18-389" fmla="*/ 2734028 w 2755182"/>
                <a:gd name="connsiteY18-390" fmla="*/ 693584 h 741685"/>
                <a:gd name="connsiteX19-391" fmla="*/ 2633063 w 2755182"/>
                <a:gd name="connsiteY19-392" fmla="*/ 729779 h 741685"/>
                <a:gd name="connsiteX20-393" fmla="*/ 2505428 w 2755182"/>
                <a:gd name="connsiteY20-394" fmla="*/ 731684 h 741685"/>
                <a:gd name="connsiteX21-395" fmla="*/ 2497808 w 2755182"/>
                <a:gd name="connsiteY21-396" fmla="*/ 716444 h 741685"/>
                <a:gd name="connsiteX22-397" fmla="*/ 2514953 w 2755182"/>
                <a:gd name="connsiteY22-398" fmla="*/ 659294 h 741685"/>
                <a:gd name="connsiteX23-399" fmla="*/ 2507333 w 2755182"/>
                <a:gd name="connsiteY23-400" fmla="*/ 548804 h 741685"/>
                <a:gd name="connsiteX24-401" fmla="*/ 2406368 w 2755182"/>
                <a:gd name="connsiteY24-402" fmla="*/ 455459 h 741685"/>
                <a:gd name="connsiteX25-403" fmla="*/ 2271113 w 2755182"/>
                <a:gd name="connsiteY25-404" fmla="*/ 421169 h 741685"/>
                <a:gd name="connsiteX26-405" fmla="*/ 2139668 w 2755182"/>
                <a:gd name="connsiteY26-406" fmla="*/ 464984 h 741685"/>
                <a:gd name="connsiteX27-407" fmla="*/ 2053943 w 2755182"/>
                <a:gd name="connsiteY27-408" fmla="*/ 565949 h 741685"/>
                <a:gd name="connsiteX28-409" fmla="*/ 2042513 w 2755182"/>
                <a:gd name="connsiteY28-410" fmla="*/ 718349 h 741685"/>
                <a:gd name="connsiteX29-411" fmla="*/ 2029178 w 2755182"/>
                <a:gd name="connsiteY29-412" fmla="*/ 739304 h 741685"/>
                <a:gd name="connsiteX30-413" fmla="*/ 1964408 w 2755182"/>
                <a:gd name="connsiteY30-414" fmla="*/ 741209 h 741685"/>
                <a:gd name="connsiteX31-415" fmla="*/ 752828 w 2755182"/>
                <a:gd name="connsiteY31-416" fmla="*/ 735494 h 741685"/>
                <a:gd name="connsiteX32-417" fmla="*/ 758543 w 2755182"/>
                <a:gd name="connsiteY32-418" fmla="*/ 577379 h 741685"/>
                <a:gd name="connsiteX33-419" fmla="*/ 701393 w 2755182"/>
                <a:gd name="connsiteY33-420" fmla="*/ 478319 h 741685"/>
                <a:gd name="connsiteX34-421" fmla="*/ 619478 w 2755182"/>
                <a:gd name="connsiteY34-422" fmla="*/ 426884 h 741685"/>
                <a:gd name="connsiteX35-423" fmla="*/ 484223 w 2755182"/>
                <a:gd name="connsiteY35-424" fmla="*/ 421169 h 741685"/>
                <a:gd name="connsiteX36-425" fmla="*/ 368018 w 2755182"/>
                <a:gd name="connsiteY36-426" fmla="*/ 478319 h 741685"/>
                <a:gd name="connsiteX37-427" fmla="*/ 293723 w 2755182"/>
                <a:gd name="connsiteY37-428" fmla="*/ 600239 h 741685"/>
                <a:gd name="connsiteX38-429" fmla="*/ 288008 w 2755182"/>
                <a:gd name="connsiteY38-430" fmla="*/ 676439 h 741685"/>
                <a:gd name="connsiteX39-431" fmla="*/ 263243 w 2755182"/>
                <a:gd name="connsiteY39-432" fmla="*/ 674534 h 741685"/>
                <a:gd name="connsiteX40-433" fmla="*/ 124178 w 2755182"/>
                <a:gd name="connsiteY40-434" fmla="*/ 661199 h 741685"/>
                <a:gd name="connsiteX41-435" fmla="*/ 19403 w 2755182"/>
                <a:gd name="connsiteY41-436" fmla="*/ 623099 h 741685"/>
                <a:gd name="connsiteX42-437" fmla="*/ 4163 w 2755182"/>
                <a:gd name="connsiteY42-438" fmla="*/ 464984 h 741685"/>
                <a:gd name="connsiteX43-439" fmla="*/ 63218 w 2755182"/>
                <a:gd name="connsiteY43-440" fmla="*/ 211619 h 741685"/>
                <a:gd name="connsiteX0-441" fmla="*/ 63218 w 2755182"/>
                <a:gd name="connsiteY0-442" fmla="*/ 211619 h 741685"/>
                <a:gd name="connsiteX1-443" fmla="*/ 209903 w 2755182"/>
                <a:gd name="connsiteY1-444" fmla="*/ 207809 h 741685"/>
                <a:gd name="connsiteX2-445" fmla="*/ 400403 w 2755182"/>
                <a:gd name="connsiteY2-446" fmla="*/ 154469 h 741685"/>
                <a:gd name="connsiteX3-447" fmla="*/ 583283 w 2755182"/>
                <a:gd name="connsiteY3-448" fmla="*/ 91604 h 741685"/>
                <a:gd name="connsiteX4-449" fmla="*/ 716633 w 2755182"/>
                <a:gd name="connsiteY4-450" fmla="*/ 43979 h 741685"/>
                <a:gd name="connsiteX5-451" fmla="*/ 924278 w 2755182"/>
                <a:gd name="connsiteY5-452" fmla="*/ 9689 h 741685"/>
                <a:gd name="connsiteX6-453" fmla="*/ 1189073 w 2755182"/>
                <a:gd name="connsiteY6-454" fmla="*/ 164 h 741685"/>
                <a:gd name="connsiteX7-455" fmla="*/ 1394813 w 2755182"/>
                <a:gd name="connsiteY7-456" fmla="*/ 15404 h 741685"/>
                <a:gd name="connsiteX8-457" fmla="*/ 1653893 w 2755182"/>
                <a:gd name="connsiteY8-458" fmla="*/ 70649 h 741685"/>
                <a:gd name="connsiteX9-459" fmla="*/ 1893923 w 2755182"/>
                <a:gd name="connsiteY9-460" fmla="*/ 175424 h 741685"/>
                <a:gd name="connsiteX10-461" fmla="*/ 2017748 w 2755182"/>
                <a:gd name="connsiteY10-462" fmla="*/ 238289 h 741685"/>
                <a:gd name="connsiteX11-463" fmla="*/ 2126333 w 2755182"/>
                <a:gd name="connsiteY11-464" fmla="*/ 255434 h 741685"/>
                <a:gd name="connsiteX12-465" fmla="*/ 2238728 w 2755182"/>
                <a:gd name="connsiteY12-466" fmla="*/ 261149 h 741685"/>
                <a:gd name="connsiteX13-467" fmla="*/ 2433038 w 2755182"/>
                <a:gd name="connsiteY13-468" fmla="*/ 293534 h 741685"/>
                <a:gd name="connsiteX14-469" fmla="*/ 2646398 w 2755182"/>
                <a:gd name="connsiteY14-470" fmla="*/ 352589 h 741685"/>
                <a:gd name="connsiteX15-471" fmla="*/ 2726408 w 2755182"/>
                <a:gd name="connsiteY15-472" fmla="*/ 402119 h 741685"/>
                <a:gd name="connsiteX16-473" fmla="*/ 2743553 w 2755182"/>
                <a:gd name="connsiteY16-474" fmla="*/ 474509 h 741685"/>
                <a:gd name="connsiteX17-475" fmla="*/ 2754983 w 2755182"/>
                <a:gd name="connsiteY17-476" fmla="*/ 596429 h 741685"/>
                <a:gd name="connsiteX18-477" fmla="*/ 2734028 w 2755182"/>
                <a:gd name="connsiteY18-478" fmla="*/ 693584 h 741685"/>
                <a:gd name="connsiteX19-479" fmla="*/ 2633063 w 2755182"/>
                <a:gd name="connsiteY19-480" fmla="*/ 729779 h 741685"/>
                <a:gd name="connsiteX20-481" fmla="*/ 2505428 w 2755182"/>
                <a:gd name="connsiteY20-482" fmla="*/ 731684 h 741685"/>
                <a:gd name="connsiteX21-483" fmla="*/ 2497808 w 2755182"/>
                <a:gd name="connsiteY21-484" fmla="*/ 716444 h 741685"/>
                <a:gd name="connsiteX22-485" fmla="*/ 2514953 w 2755182"/>
                <a:gd name="connsiteY22-486" fmla="*/ 659294 h 741685"/>
                <a:gd name="connsiteX23-487" fmla="*/ 2507333 w 2755182"/>
                <a:gd name="connsiteY23-488" fmla="*/ 548804 h 741685"/>
                <a:gd name="connsiteX24-489" fmla="*/ 2406368 w 2755182"/>
                <a:gd name="connsiteY24-490" fmla="*/ 455459 h 741685"/>
                <a:gd name="connsiteX25-491" fmla="*/ 2271113 w 2755182"/>
                <a:gd name="connsiteY25-492" fmla="*/ 421169 h 741685"/>
                <a:gd name="connsiteX26-493" fmla="*/ 2139668 w 2755182"/>
                <a:gd name="connsiteY26-494" fmla="*/ 464984 h 741685"/>
                <a:gd name="connsiteX27-495" fmla="*/ 2053943 w 2755182"/>
                <a:gd name="connsiteY27-496" fmla="*/ 565949 h 741685"/>
                <a:gd name="connsiteX28-497" fmla="*/ 2042513 w 2755182"/>
                <a:gd name="connsiteY28-498" fmla="*/ 718349 h 741685"/>
                <a:gd name="connsiteX29-499" fmla="*/ 2029178 w 2755182"/>
                <a:gd name="connsiteY29-500" fmla="*/ 739304 h 741685"/>
                <a:gd name="connsiteX30-501" fmla="*/ 1964408 w 2755182"/>
                <a:gd name="connsiteY30-502" fmla="*/ 741209 h 741685"/>
                <a:gd name="connsiteX31-503" fmla="*/ 752828 w 2755182"/>
                <a:gd name="connsiteY31-504" fmla="*/ 735494 h 741685"/>
                <a:gd name="connsiteX32-505" fmla="*/ 758543 w 2755182"/>
                <a:gd name="connsiteY32-506" fmla="*/ 577379 h 741685"/>
                <a:gd name="connsiteX33-507" fmla="*/ 701393 w 2755182"/>
                <a:gd name="connsiteY33-508" fmla="*/ 478319 h 741685"/>
                <a:gd name="connsiteX34-509" fmla="*/ 619478 w 2755182"/>
                <a:gd name="connsiteY34-510" fmla="*/ 426884 h 741685"/>
                <a:gd name="connsiteX35-511" fmla="*/ 484223 w 2755182"/>
                <a:gd name="connsiteY35-512" fmla="*/ 421169 h 741685"/>
                <a:gd name="connsiteX36-513" fmla="*/ 368018 w 2755182"/>
                <a:gd name="connsiteY36-514" fmla="*/ 478319 h 741685"/>
                <a:gd name="connsiteX37-515" fmla="*/ 293723 w 2755182"/>
                <a:gd name="connsiteY37-516" fmla="*/ 600239 h 741685"/>
                <a:gd name="connsiteX38-517" fmla="*/ 288008 w 2755182"/>
                <a:gd name="connsiteY38-518" fmla="*/ 676439 h 741685"/>
                <a:gd name="connsiteX39-519" fmla="*/ 263243 w 2755182"/>
                <a:gd name="connsiteY39-520" fmla="*/ 674534 h 741685"/>
                <a:gd name="connsiteX40-521" fmla="*/ 124178 w 2755182"/>
                <a:gd name="connsiteY40-522" fmla="*/ 661199 h 741685"/>
                <a:gd name="connsiteX41-523" fmla="*/ 19403 w 2755182"/>
                <a:gd name="connsiteY41-524" fmla="*/ 623099 h 741685"/>
                <a:gd name="connsiteX42-525" fmla="*/ 4163 w 2755182"/>
                <a:gd name="connsiteY42-526" fmla="*/ 464984 h 741685"/>
                <a:gd name="connsiteX43-527" fmla="*/ 63218 w 2755182"/>
                <a:gd name="connsiteY43-528" fmla="*/ 211619 h 741685"/>
                <a:gd name="connsiteX0-529" fmla="*/ 63218 w 2755182"/>
                <a:gd name="connsiteY0-530" fmla="*/ 211619 h 741685"/>
                <a:gd name="connsiteX1-531" fmla="*/ 209903 w 2755182"/>
                <a:gd name="connsiteY1-532" fmla="*/ 207809 h 741685"/>
                <a:gd name="connsiteX2-533" fmla="*/ 400403 w 2755182"/>
                <a:gd name="connsiteY2-534" fmla="*/ 154469 h 741685"/>
                <a:gd name="connsiteX3-535" fmla="*/ 583283 w 2755182"/>
                <a:gd name="connsiteY3-536" fmla="*/ 91604 h 741685"/>
                <a:gd name="connsiteX4-537" fmla="*/ 716633 w 2755182"/>
                <a:gd name="connsiteY4-538" fmla="*/ 43979 h 741685"/>
                <a:gd name="connsiteX5-539" fmla="*/ 924278 w 2755182"/>
                <a:gd name="connsiteY5-540" fmla="*/ 9689 h 741685"/>
                <a:gd name="connsiteX6-541" fmla="*/ 1189073 w 2755182"/>
                <a:gd name="connsiteY6-542" fmla="*/ 164 h 741685"/>
                <a:gd name="connsiteX7-543" fmla="*/ 1394813 w 2755182"/>
                <a:gd name="connsiteY7-544" fmla="*/ 15404 h 741685"/>
                <a:gd name="connsiteX8-545" fmla="*/ 1653893 w 2755182"/>
                <a:gd name="connsiteY8-546" fmla="*/ 70649 h 741685"/>
                <a:gd name="connsiteX9-547" fmla="*/ 1893923 w 2755182"/>
                <a:gd name="connsiteY9-548" fmla="*/ 175424 h 741685"/>
                <a:gd name="connsiteX10-549" fmla="*/ 2017748 w 2755182"/>
                <a:gd name="connsiteY10-550" fmla="*/ 238289 h 741685"/>
                <a:gd name="connsiteX11-551" fmla="*/ 2126333 w 2755182"/>
                <a:gd name="connsiteY11-552" fmla="*/ 255434 h 741685"/>
                <a:gd name="connsiteX12-553" fmla="*/ 2238728 w 2755182"/>
                <a:gd name="connsiteY12-554" fmla="*/ 261149 h 741685"/>
                <a:gd name="connsiteX13-555" fmla="*/ 2433038 w 2755182"/>
                <a:gd name="connsiteY13-556" fmla="*/ 293534 h 741685"/>
                <a:gd name="connsiteX14-557" fmla="*/ 2646398 w 2755182"/>
                <a:gd name="connsiteY14-558" fmla="*/ 352589 h 741685"/>
                <a:gd name="connsiteX15-559" fmla="*/ 2726408 w 2755182"/>
                <a:gd name="connsiteY15-560" fmla="*/ 402119 h 741685"/>
                <a:gd name="connsiteX16-561" fmla="*/ 2743553 w 2755182"/>
                <a:gd name="connsiteY16-562" fmla="*/ 474509 h 741685"/>
                <a:gd name="connsiteX17-563" fmla="*/ 2754983 w 2755182"/>
                <a:gd name="connsiteY17-564" fmla="*/ 596429 h 741685"/>
                <a:gd name="connsiteX18-565" fmla="*/ 2734028 w 2755182"/>
                <a:gd name="connsiteY18-566" fmla="*/ 693584 h 741685"/>
                <a:gd name="connsiteX19-567" fmla="*/ 2633063 w 2755182"/>
                <a:gd name="connsiteY19-568" fmla="*/ 729779 h 741685"/>
                <a:gd name="connsiteX20-569" fmla="*/ 2505428 w 2755182"/>
                <a:gd name="connsiteY20-570" fmla="*/ 731684 h 741685"/>
                <a:gd name="connsiteX21-571" fmla="*/ 2511143 w 2755182"/>
                <a:gd name="connsiteY21-572" fmla="*/ 720254 h 741685"/>
                <a:gd name="connsiteX22-573" fmla="*/ 2514953 w 2755182"/>
                <a:gd name="connsiteY22-574" fmla="*/ 659294 h 741685"/>
                <a:gd name="connsiteX23-575" fmla="*/ 2507333 w 2755182"/>
                <a:gd name="connsiteY23-576" fmla="*/ 548804 h 741685"/>
                <a:gd name="connsiteX24-577" fmla="*/ 2406368 w 2755182"/>
                <a:gd name="connsiteY24-578" fmla="*/ 455459 h 741685"/>
                <a:gd name="connsiteX25-579" fmla="*/ 2271113 w 2755182"/>
                <a:gd name="connsiteY25-580" fmla="*/ 421169 h 741685"/>
                <a:gd name="connsiteX26-581" fmla="*/ 2139668 w 2755182"/>
                <a:gd name="connsiteY26-582" fmla="*/ 464984 h 741685"/>
                <a:gd name="connsiteX27-583" fmla="*/ 2053943 w 2755182"/>
                <a:gd name="connsiteY27-584" fmla="*/ 565949 h 741685"/>
                <a:gd name="connsiteX28-585" fmla="*/ 2042513 w 2755182"/>
                <a:gd name="connsiteY28-586" fmla="*/ 718349 h 741685"/>
                <a:gd name="connsiteX29-587" fmla="*/ 2029178 w 2755182"/>
                <a:gd name="connsiteY29-588" fmla="*/ 739304 h 741685"/>
                <a:gd name="connsiteX30-589" fmla="*/ 1964408 w 2755182"/>
                <a:gd name="connsiteY30-590" fmla="*/ 741209 h 741685"/>
                <a:gd name="connsiteX31-591" fmla="*/ 752828 w 2755182"/>
                <a:gd name="connsiteY31-592" fmla="*/ 735494 h 741685"/>
                <a:gd name="connsiteX32-593" fmla="*/ 758543 w 2755182"/>
                <a:gd name="connsiteY32-594" fmla="*/ 577379 h 741685"/>
                <a:gd name="connsiteX33-595" fmla="*/ 701393 w 2755182"/>
                <a:gd name="connsiteY33-596" fmla="*/ 478319 h 741685"/>
                <a:gd name="connsiteX34-597" fmla="*/ 619478 w 2755182"/>
                <a:gd name="connsiteY34-598" fmla="*/ 426884 h 741685"/>
                <a:gd name="connsiteX35-599" fmla="*/ 484223 w 2755182"/>
                <a:gd name="connsiteY35-600" fmla="*/ 421169 h 741685"/>
                <a:gd name="connsiteX36-601" fmla="*/ 368018 w 2755182"/>
                <a:gd name="connsiteY36-602" fmla="*/ 478319 h 741685"/>
                <a:gd name="connsiteX37-603" fmla="*/ 293723 w 2755182"/>
                <a:gd name="connsiteY37-604" fmla="*/ 600239 h 741685"/>
                <a:gd name="connsiteX38-605" fmla="*/ 288008 w 2755182"/>
                <a:gd name="connsiteY38-606" fmla="*/ 676439 h 741685"/>
                <a:gd name="connsiteX39-607" fmla="*/ 263243 w 2755182"/>
                <a:gd name="connsiteY39-608" fmla="*/ 674534 h 741685"/>
                <a:gd name="connsiteX40-609" fmla="*/ 124178 w 2755182"/>
                <a:gd name="connsiteY40-610" fmla="*/ 661199 h 741685"/>
                <a:gd name="connsiteX41-611" fmla="*/ 19403 w 2755182"/>
                <a:gd name="connsiteY41-612" fmla="*/ 623099 h 741685"/>
                <a:gd name="connsiteX42-613" fmla="*/ 4163 w 2755182"/>
                <a:gd name="connsiteY42-614" fmla="*/ 464984 h 741685"/>
                <a:gd name="connsiteX43-615" fmla="*/ 63218 w 2755182"/>
                <a:gd name="connsiteY43-616" fmla="*/ 211619 h 741685"/>
                <a:gd name="connsiteX0-617" fmla="*/ 63218 w 2755182"/>
                <a:gd name="connsiteY0-618" fmla="*/ 211619 h 741685"/>
                <a:gd name="connsiteX1-619" fmla="*/ 209903 w 2755182"/>
                <a:gd name="connsiteY1-620" fmla="*/ 207809 h 741685"/>
                <a:gd name="connsiteX2-621" fmla="*/ 400403 w 2755182"/>
                <a:gd name="connsiteY2-622" fmla="*/ 154469 h 741685"/>
                <a:gd name="connsiteX3-623" fmla="*/ 583283 w 2755182"/>
                <a:gd name="connsiteY3-624" fmla="*/ 91604 h 741685"/>
                <a:gd name="connsiteX4-625" fmla="*/ 716633 w 2755182"/>
                <a:gd name="connsiteY4-626" fmla="*/ 43979 h 741685"/>
                <a:gd name="connsiteX5-627" fmla="*/ 924278 w 2755182"/>
                <a:gd name="connsiteY5-628" fmla="*/ 9689 h 741685"/>
                <a:gd name="connsiteX6-629" fmla="*/ 1189073 w 2755182"/>
                <a:gd name="connsiteY6-630" fmla="*/ 164 h 741685"/>
                <a:gd name="connsiteX7-631" fmla="*/ 1394813 w 2755182"/>
                <a:gd name="connsiteY7-632" fmla="*/ 15404 h 741685"/>
                <a:gd name="connsiteX8-633" fmla="*/ 1653893 w 2755182"/>
                <a:gd name="connsiteY8-634" fmla="*/ 70649 h 741685"/>
                <a:gd name="connsiteX9-635" fmla="*/ 1893923 w 2755182"/>
                <a:gd name="connsiteY9-636" fmla="*/ 175424 h 741685"/>
                <a:gd name="connsiteX10-637" fmla="*/ 2017748 w 2755182"/>
                <a:gd name="connsiteY10-638" fmla="*/ 238289 h 741685"/>
                <a:gd name="connsiteX11-639" fmla="*/ 2126333 w 2755182"/>
                <a:gd name="connsiteY11-640" fmla="*/ 255434 h 741685"/>
                <a:gd name="connsiteX12-641" fmla="*/ 2238728 w 2755182"/>
                <a:gd name="connsiteY12-642" fmla="*/ 261149 h 741685"/>
                <a:gd name="connsiteX13-643" fmla="*/ 2433038 w 2755182"/>
                <a:gd name="connsiteY13-644" fmla="*/ 293534 h 741685"/>
                <a:gd name="connsiteX14-645" fmla="*/ 2646398 w 2755182"/>
                <a:gd name="connsiteY14-646" fmla="*/ 352589 h 741685"/>
                <a:gd name="connsiteX15-647" fmla="*/ 2726408 w 2755182"/>
                <a:gd name="connsiteY15-648" fmla="*/ 402119 h 741685"/>
                <a:gd name="connsiteX16-649" fmla="*/ 2743553 w 2755182"/>
                <a:gd name="connsiteY16-650" fmla="*/ 474509 h 741685"/>
                <a:gd name="connsiteX17-651" fmla="*/ 2754983 w 2755182"/>
                <a:gd name="connsiteY17-652" fmla="*/ 596429 h 741685"/>
                <a:gd name="connsiteX18-653" fmla="*/ 2734028 w 2755182"/>
                <a:gd name="connsiteY18-654" fmla="*/ 693584 h 741685"/>
                <a:gd name="connsiteX19-655" fmla="*/ 2633063 w 2755182"/>
                <a:gd name="connsiteY19-656" fmla="*/ 729779 h 741685"/>
                <a:gd name="connsiteX20-657" fmla="*/ 2514953 w 2755182"/>
                <a:gd name="connsiteY20-658" fmla="*/ 731684 h 741685"/>
                <a:gd name="connsiteX21-659" fmla="*/ 2511143 w 2755182"/>
                <a:gd name="connsiteY21-660" fmla="*/ 720254 h 741685"/>
                <a:gd name="connsiteX22-661" fmla="*/ 2514953 w 2755182"/>
                <a:gd name="connsiteY22-662" fmla="*/ 659294 h 741685"/>
                <a:gd name="connsiteX23-663" fmla="*/ 2507333 w 2755182"/>
                <a:gd name="connsiteY23-664" fmla="*/ 548804 h 741685"/>
                <a:gd name="connsiteX24-665" fmla="*/ 2406368 w 2755182"/>
                <a:gd name="connsiteY24-666" fmla="*/ 455459 h 741685"/>
                <a:gd name="connsiteX25-667" fmla="*/ 2271113 w 2755182"/>
                <a:gd name="connsiteY25-668" fmla="*/ 421169 h 741685"/>
                <a:gd name="connsiteX26-669" fmla="*/ 2139668 w 2755182"/>
                <a:gd name="connsiteY26-670" fmla="*/ 464984 h 741685"/>
                <a:gd name="connsiteX27-671" fmla="*/ 2053943 w 2755182"/>
                <a:gd name="connsiteY27-672" fmla="*/ 565949 h 741685"/>
                <a:gd name="connsiteX28-673" fmla="*/ 2042513 w 2755182"/>
                <a:gd name="connsiteY28-674" fmla="*/ 718349 h 741685"/>
                <a:gd name="connsiteX29-675" fmla="*/ 2029178 w 2755182"/>
                <a:gd name="connsiteY29-676" fmla="*/ 739304 h 741685"/>
                <a:gd name="connsiteX30-677" fmla="*/ 1964408 w 2755182"/>
                <a:gd name="connsiteY30-678" fmla="*/ 741209 h 741685"/>
                <a:gd name="connsiteX31-679" fmla="*/ 752828 w 2755182"/>
                <a:gd name="connsiteY31-680" fmla="*/ 735494 h 741685"/>
                <a:gd name="connsiteX32-681" fmla="*/ 758543 w 2755182"/>
                <a:gd name="connsiteY32-682" fmla="*/ 577379 h 741685"/>
                <a:gd name="connsiteX33-683" fmla="*/ 701393 w 2755182"/>
                <a:gd name="connsiteY33-684" fmla="*/ 478319 h 741685"/>
                <a:gd name="connsiteX34-685" fmla="*/ 619478 w 2755182"/>
                <a:gd name="connsiteY34-686" fmla="*/ 426884 h 741685"/>
                <a:gd name="connsiteX35-687" fmla="*/ 484223 w 2755182"/>
                <a:gd name="connsiteY35-688" fmla="*/ 421169 h 741685"/>
                <a:gd name="connsiteX36-689" fmla="*/ 368018 w 2755182"/>
                <a:gd name="connsiteY36-690" fmla="*/ 478319 h 741685"/>
                <a:gd name="connsiteX37-691" fmla="*/ 293723 w 2755182"/>
                <a:gd name="connsiteY37-692" fmla="*/ 600239 h 741685"/>
                <a:gd name="connsiteX38-693" fmla="*/ 288008 w 2755182"/>
                <a:gd name="connsiteY38-694" fmla="*/ 676439 h 741685"/>
                <a:gd name="connsiteX39-695" fmla="*/ 263243 w 2755182"/>
                <a:gd name="connsiteY39-696" fmla="*/ 674534 h 741685"/>
                <a:gd name="connsiteX40-697" fmla="*/ 124178 w 2755182"/>
                <a:gd name="connsiteY40-698" fmla="*/ 661199 h 741685"/>
                <a:gd name="connsiteX41-699" fmla="*/ 19403 w 2755182"/>
                <a:gd name="connsiteY41-700" fmla="*/ 623099 h 741685"/>
                <a:gd name="connsiteX42-701" fmla="*/ 4163 w 2755182"/>
                <a:gd name="connsiteY42-702" fmla="*/ 464984 h 741685"/>
                <a:gd name="connsiteX43-703" fmla="*/ 63218 w 2755182"/>
                <a:gd name="connsiteY43-704" fmla="*/ 211619 h 741685"/>
                <a:gd name="connsiteX0-705" fmla="*/ 63218 w 2755182"/>
                <a:gd name="connsiteY0-706" fmla="*/ 211619 h 741685"/>
                <a:gd name="connsiteX1-707" fmla="*/ 209903 w 2755182"/>
                <a:gd name="connsiteY1-708" fmla="*/ 207809 h 741685"/>
                <a:gd name="connsiteX2-709" fmla="*/ 400403 w 2755182"/>
                <a:gd name="connsiteY2-710" fmla="*/ 154469 h 741685"/>
                <a:gd name="connsiteX3-711" fmla="*/ 583283 w 2755182"/>
                <a:gd name="connsiteY3-712" fmla="*/ 91604 h 741685"/>
                <a:gd name="connsiteX4-713" fmla="*/ 716633 w 2755182"/>
                <a:gd name="connsiteY4-714" fmla="*/ 43979 h 741685"/>
                <a:gd name="connsiteX5-715" fmla="*/ 924278 w 2755182"/>
                <a:gd name="connsiteY5-716" fmla="*/ 9689 h 741685"/>
                <a:gd name="connsiteX6-717" fmla="*/ 1189073 w 2755182"/>
                <a:gd name="connsiteY6-718" fmla="*/ 164 h 741685"/>
                <a:gd name="connsiteX7-719" fmla="*/ 1394813 w 2755182"/>
                <a:gd name="connsiteY7-720" fmla="*/ 15404 h 741685"/>
                <a:gd name="connsiteX8-721" fmla="*/ 1653893 w 2755182"/>
                <a:gd name="connsiteY8-722" fmla="*/ 70649 h 741685"/>
                <a:gd name="connsiteX9-723" fmla="*/ 1893923 w 2755182"/>
                <a:gd name="connsiteY9-724" fmla="*/ 175424 h 741685"/>
                <a:gd name="connsiteX10-725" fmla="*/ 2017748 w 2755182"/>
                <a:gd name="connsiteY10-726" fmla="*/ 238289 h 741685"/>
                <a:gd name="connsiteX11-727" fmla="*/ 2126333 w 2755182"/>
                <a:gd name="connsiteY11-728" fmla="*/ 255434 h 741685"/>
                <a:gd name="connsiteX12-729" fmla="*/ 2238728 w 2755182"/>
                <a:gd name="connsiteY12-730" fmla="*/ 261149 h 741685"/>
                <a:gd name="connsiteX13-731" fmla="*/ 2433038 w 2755182"/>
                <a:gd name="connsiteY13-732" fmla="*/ 293534 h 741685"/>
                <a:gd name="connsiteX14-733" fmla="*/ 2646398 w 2755182"/>
                <a:gd name="connsiteY14-734" fmla="*/ 352589 h 741685"/>
                <a:gd name="connsiteX15-735" fmla="*/ 2726408 w 2755182"/>
                <a:gd name="connsiteY15-736" fmla="*/ 402119 h 741685"/>
                <a:gd name="connsiteX16-737" fmla="*/ 2743553 w 2755182"/>
                <a:gd name="connsiteY16-738" fmla="*/ 474509 h 741685"/>
                <a:gd name="connsiteX17-739" fmla="*/ 2754983 w 2755182"/>
                <a:gd name="connsiteY17-740" fmla="*/ 596429 h 741685"/>
                <a:gd name="connsiteX18-741" fmla="*/ 2734028 w 2755182"/>
                <a:gd name="connsiteY18-742" fmla="*/ 693584 h 741685"/>
                <a:gd name="connsiteX19-743" fmla="*/ 2633063 w 2755182"/>
                <a:gd name="connsiteY19-744" fmla="*/ 729779 h 741685"/>
                <a:gd name="connsiteX20-745" fmla="*/ 2514953 w 2755182"/>
                <a:gd name="connsiteY20-746" fmla="*/ 731684 h 741685"/>
                <a:gd name="connsiteX21-747" fmla="*/ 2511143 w 2755182"/>
                <a:gd name="connsiteY21-748" fmla="*/ 720254 h 741685"/>
                <a:gd name="connsiteX22-749" fmla="*/ 2514953 w 2755182"/>
                <a:gd name="connsiteY22-750" fmla="*/ 659294 h 741685"/>
                <a:gd name="connsiteX23-751" fmla="*/ 2507333 w 2755182"/>
                <a:gd name="connsiteY23-752" fmla="*/ 548804 h 741685"/>
                <a:gd name="connsiteX24-753" fmla="*/ 2406368 w 2755182"/>
                <a:gd name="connsiteY24-754" fmla="*/ 455459 h 741685"/>
                <a:gd name="connsiteX25-755" fmla="*/ 2271113 w 2755182"/>
                <a:gd name="connsiteY25-756" fmla="*/ 421169 h 741685"/>
                <a:gd name="connsiteX26-757" fmla="*/ 2139668 w 2755182"/>
                <a:gd name="connsiteY26-758" fmla="*/ 464984 h 741685"/>
                <a:gd name="connsiteX27-759" fmla="*/ 2053943 w 2755182"/>
                <a:gd name="connsiteY27-760" fmla="*/ 565949 h 741685"/>
                <a:gd name="connsiteX28-761" fmla="*/ 2042513 w 2755182"/>
                <a:gd name="connsiteY28-762" fmla="*/ 718349 h 741685"/>
                <a:gd name="connsiteX29-763" fmla="*/ 2029178 w 2755182"/>
                <a:gd name="connsiteY29-764" fmla="*/ 739304 h 741685"/>
                <a:gd name="connsiteX30-765" fmla="*/ 1964408 w 2755182"/>
                <a:gd name="connsiteY30-766" fmla="*/ 741209 h 741685"/>
                <a:gd name="connsiteX31-767" fmla="*/ 752828 w 2755182"/>
                <a:gd name="connsiteY31-768" fmla="*/ 735494 h 741685"/>
                <a:gd name="connsiteX32-769" fmla="*/ 758543 w 2755182"/>
                <a:gd name="connsiteY32-770" fmla="*/ 577379 h 741685"/>
                <a:gd name="connsiteX33-771" fmla="*/ 701393 w 2755182"/>
                <a:gd name="connsiteY33-772" fmla="*/ 478319 h 741685"/>
                <a:gd name="connsiteX34-773" fmla="*/ 619478 w 2755182"/>
                <a:gd name="connsiteY34-774" fmla="*/ 426884 h 741685"/>
                <a:gd name="connsiteX35-775" fmla="*/ 484223 w 2755182"/>
                <a:gd name="connsiteY35-776" fmla="*/ 421169 h 741685"/>
                <a:gd name="connsiteX36-777" fmla="*/ 368018 w 2755182"/>
                <a:gd name="connsiteY36-778" fmla="*/ 478319 h 741685"/>
                <a:gd name="connsiteX37-779" fmla="*/ 293723 w 2755182"/>
                <a:gd name="connsiteY37-780" fmla="*/ 600239 h 741685"/>
                <a:gd name="connsiteX38-781" fmla="*/ 288008 w 2755182"/>
                <a:gd name="connsiteY38-782" fmla="*/ 676439 h 741685"/>
                <a:gd name="connsiteX39-783" fmla="*/ 263243 w 2755182"/>
                <a:gd name="connsiteY39-784" fmla="*/ 674534 h 741685"/>
                <a:gd name="connsiteX40-785" fmla="*/ 124178 w 2755182"/>
                <a:gd name="connsiteY40-786" fmla="*/ 661199 h 741685"/>
                <a:gd name="connsiteX41-787" fmla="*/ 19403 w 2755182"/>
                <a:gd name="connsiteY41-788" fmla="*/ 623099 h 741685"/>
                <a:gd name="connsiteX42-789" fmla="*/ 4163 w 2755182"/>
                <a:gd name="connsiteY42-790" fmla="*/ 464984 h 741685"/>
                <a:gd name="connsiteX43-791" fmla="*/ 63218 w 2755182"/>
                <a:gd name="connsiteY43-792" fmla="*/ 211619 h 741685"/>
                <a:gd name="connsiteX0-793" fmla="*/ 63218 w 2755182"/>
                <a:gd name="connsiteY0-794" fmla="*/ 211619 h 741685"/>
                <a:gd name="connsiteX1-795" fmla="*/ 209903 w 2755182"/>
                <a:gd name="connsiteY1-796" fmla="*/ 207809 h 741685"/>
                <a:gd name="connsiteX2-797" fmla="*/ 400403 w 2755182"/>
                <a:gd name="connsiteY2-798" fmla="*/ 154469 h 741685"/>
                <a:gd name="connsiteX3-799" fmla="*/ 583283 w 2755182"/>
                <a:gd name="connsiteY3-800" fmla="*/ 91604 h 741685"/>
                <a:gd name="connsiteX4-801" fmla="*/ 716633 w 2755182"/>
                <a:gd name="connsiteY4-802" fmla="*/ 43979 h 741685"/>
                <a:gd name="connsiteX5-803" fmla="*/ 924278 w 2755182"/>
                <a:gd name="connsiteY5-804" fmla="*/ 9689 h 741685"/>
                <a:gd name="connsiteX6-805" fmla="*/ 1189073 w 2755182"/>
                <a:gd name="connsiteY6-806" fmla="*/ 164 h 741685"/>
                <a:gd name="connsiteX7-807" fmla="*/ 1394813 w 2755182"/>
                <a:gd name="connsiteY7-808" fmla="*/ 15404 h 741685"/>
                <a:gd name="connsiteX8-809" fmla="*/ 1653893 w 2755182"/>
                <a:gd name="connsiteY8-810" fmla="*/ 70649 h 741685"/>
                <a:gd name="connsiteX9-811" fmla="*/ 1893923 w 2755182"/>
                <a:gd name="connsiteY9-812" fmla="*/ 175424 h 741685"/>
                <a:gd name="connsiteX10-813" fmla="*/ 2017748 w 2755182"/>
                <a:gd name="connsiteY10-814" fmla="*/ 238289 h 741685"/>
                <a:gd name="connsiteX11-815" fmla="*/ 2126333 w 2755182"/>
                <a:gd name="connsiteY11-816" fmla="*/ 255434 h 741685"/>
                <a:gd name="connsiteX12-817" fmla="*/ 2238728 w 2755182"/>
                <a:gd name="connsiteY12-818" fmla="*/ 261149 h 741685"/>
                <a:gd name="connsiteX13-819" fmla="*/ 2433038 w 2755182"/>
                <a:gd name="connsiteY13-820" fmla="*/ 293534 h 741685"/>
                <a:gd name="connsiteX14-821" fmla="*/ 2646398 w 2755182"/>
                <a:gd name="connsiteY14-822" fmla="*/ 352589 h 741685"/>
                <a:gd name="connsiteX15-823" fmla="*/ 2726408 w 2755182"/>
                <a:gd name="connsiteY15-824" fmla="*/ 402119 h 741685"/>
                <a:gd name="connsiteX16-825" fmla="*/ 2743553 w 2755182"/>
                <a:gd name="connsiteY16-826" fmla="*/ 474509 h 741685"/>
                <a:gd name="connsiteX17-827" fmla="*/ 2754983 w 2755182"/>
                <a:gd name="connsiteY17-828" fmla="*/ 596429 h 741685"/>
                <a:gd name="connsiteX18-829" fmla="*/ 2734028 w 2755182"/>
                <a:gd name="connsiteY18-830" fmla="*/ 693584 h 741685"/>
                <a:gd name="connsiteX19-831" fmla="*/ 2633063 w 2755182"/>
                <a:gd name="connsiteY19-832" fmla="*/ 729779 h 741685"/>
                <a:gd name="connsiteX20-833" fmla="*/ 2514953 w 2755182"/>
                <a:gd name="connsiteY20-834" fmla="*/ 731684 h 741685"/>
                <a:gd name="connsiteX21-835" fmla="*/ 2511143 w 2755182"/>
                <a:gd name="connsiteY21-836" fmla="*/ 720254 h 741685"/>
                <a:gd name="connsiteX22-837" fmla="*/ 2514953 w 2755182"/>
                <a:gd name="connsiteY22-838" fmla="*/ 659294 h 741685"/>
                <a:gd name="connsiteX23-839" fmla="*/ 2507333 w 2755182"/>
                <a:gd name="connsiteY23-840" fmla="*/ 548804 h 741685"/>
                <a:gd name="connsiteX24-841" fmla="*/ 2406368 w 2755182"/>
                <a:gd name="connsiteY24-842" fmla="*/ 455459 h 741685"/>
                <a:gd name="connsiteX25-843" fmla="*/ 2271113 w 2755182"/>
                <a:gd name="connsiteY25-844" fmla="*/ 421169 h 741685"/>
                <a:gd name="connsiteX26-845" fmla="*/ 2139668 w 2755182"/>
                <a:gd name="connsiteY26-846" fmla="*/ 464984 h 741685"/>
                <a:gd name="connsiteX27-847" fmla="*/ 2053943 w 2755182"/>
                <a:gd name="connsiteY27-848" fmla="*/ 565949 h 741685"/>
                <a:gd name="connsiteX28-849" fmla="*/ 2042513 w 2755182"/>
                <a:gd name="connsiteY28-850" fmla="*/ 718349 h 741685"/>
                <a:gd name="connsiteX29-851" fmla="*/ 2029178 w 2755182"/>
                <a:gd name="connsiteY29-852" fmla="*/ 739304 h 741685"/>
                <a:gd name="connsiteX30-853" fmla="*/ 1964408 w 2755182"/>
                <a:gd name="connsiteY30-854" fmla="*/ 741209 h 741685"/>
                <a:gd name="connsiteX31-855" fmla="*/ 752828 w 2755182"/>
                <a:gd name="connsiteY31-856" fmla="*/ 735494 h 741685"/>
                <a:gd name="connsiteX32-857" fmla="*/ 758543 w 2755182"/>
                <a:gd name="connsiteY32-858" fmla="*/ 577379 h 741685"/>
                <a:gd name="connsiteX33-859" fmla="*/ 701393 w 2755182"/>
                <a:gd name="connsiteY33-860" fmla="*/ 478319 h 741685"/>
                <a:gd name="connsiteX34-861" fmla="*/ 619478 w 2755182"/>
                <a:gd name="connsiteY34-862" fmla="*/ 426884 h 741685"/>
                <a:gd name="connsiteX35-863" fmla="*/ 484223 w 2755182"/>
                <a:gd name="connsiteY35-864" fmla="*/ 421169 h 741685"/>
                <a:gd name="connsiteX36-865" fmla="*/ 368018 w 2755182"/>
                <a:gd name="connsiteY36-866" fmla="*/ 478319 h 741685"/>
                <a:gd name="connsiteX37-867" fmla="*/ 293723 w 2755182"/>
                <a:gd name="connsiteY37-868" fmla="*/ 600239 h 741685"/>
                <a:gd name="connsiteX38-869" fmla="*/ 288008 w 2755182"/>
                <a:gd name="connsiteY38-870" fmla="*/ 676439 h 741685"/>
                <a:gd name="connsiteX39-871" fmla="*/ 263243 w 2755182"/>
                <a:gd name="connsiteY39-872" fmla="*/ 674534 h 741685"/>
                <a:gd name="connsiteX40-873" fmla="*/ 124178 w 2755182"/>
                <a:gd name="connsiteY40-874" fmla="*/ 661199 h 741685"/>
                <a:gd name="connsiteX41-875" fmla="*/ 19403 w 2755182"/>
                <a:gd name="connsiteY41-876" fmla="*/ 623099 h 741685"/>
                <a:gd name="connsiteX42-877" fmla="*/ 4163 w 2755182"/>
                <a:gd name="connsiteY42-878" fmla="*/ 464984 h 741685"/>
                <a:gd name="connsiteX43-879" fmla="*/ 63218 w 2755182"/>
                <a:gd name="connsiteY43-880" fmla="*/ 211619 h 741685"/>
                <a:gd name="connsiteX0-881" fmla="*/ 63218 w 2755182"/>
                <a:gd name="connsiteY0-882" fmla="*/ 211619 h 741800"/>
                <a:gd name="connsiteX1-883" fmla="*/ 209903 w 2755182"/>
                <a:gd name="connsiteY1-884" fmla="*/ 207809 h 741800"/>
                <a:gd name="connsiteX2-885" fmla="*/ 400403 w 2755182"/>
                <a:gd name="connsiteY2-886" fmla="*/ 154469 h 741800"/>
                <a:gd name="connsiteX3-887" fmla="*/ 583283 w 2755182"/>
                <a:gd name="connsiteY3-888" fmla="*/ 91604 h 741800"/>
                <a:gd name="connsiteX4-889" fmla="*/ 716633 w 2755182"/>
                <a:gd name="connsiteY4-890" fmla="*/ 43979 h 741800"/>
                <a:gd name="connsiteX5-891" fmla="*/ 924278 w 2755182"/>
                <a:gd name="connsiteY5-892" fmla="*/ 9689 h 741800"/>
                <a:gd name="connsiteX6-893" fmla="*/ 1189073 w 2755182"/>
                <a:gd name="connsiteY6-894" fmla="*/ 164 h 741800"/>
                <a:gd name="connsiteX7-895" fmla="*/ 1394813 w 2755182"/>
                <a:gd name="connsiteY7-896" fmla="*/ 15404 h 741800"/>
                <a:gd name="connsiteX8-897" fmla="*/ 1653893 w 2755182"/>
                <a:gd name="connsiteY8-898" fmla="*/ 70649 h 741800"/>
                <a:gd name="connsiteX9-899" fmla="*/ 1893923 w 2755182"/>
                <a:gd name="connsiteY9-900" fmla="*/ 175424 h 741800"/>
                <a:gd name="connsiteX10-901" fmla="*/ 2017748 w 2755182"/>
                <a:gd name="connsiteY10-902" fmla="*/ 238289 h 741800"/>
                <a:gd name="connsiteX11-903" fmla="*/ 2126333 w 2755182"/>
                <a:gd name="connsiteY11-904" fmla="*/ 255434 h 741800"/>
                <a:gd name="connsiteX12-905" fmla="*/ 2238728 w 2755182"/>
                <a:gd name="connsiteY12-906" fmla="*/ 261149 h 741800"/>
                <a:gd name="connsiteX13-907" fmla="*/ 2433038 w 2755182"/>
                <a:gd name="connsiteY13-908" fmla="*/ 293534 h 741800"/>
                <a:gd name="connsiteX14-909" fmla="*/ 2646398 w 2755182"/>
                <a:gd name="connsiteY14-910" fmla="*/ 352589 h 741800"/>
                <a:gd name="connsiteX15-911" fmla="*/ 2726408 w 2755182"/>
                <a:gd name="connsiteY15-912" fmla="*/ 402119 h 741800"/>
                <a:gd name="connsiteX16-913" fmla="*/ 2743553 w 2755182"/>
                <a:gd name="connsiteY16-914" fmla="*/ 474509 h 741800"/>
                <a:gd name="connsiteX17-915" fmla="*/ 2754983 w 2755182"/>
                <a:gd name="connsiteY17-916" fmla="*/ 596429 h 741800"/>
                <a:gd name="connsiteX18-917" fmla="*/ 2734028 w 2755182"/>
                <a:gd name="connsiteY18-918" fmla="*/ 693584 h 741800"/>
                <a:gd name="connsiteX19-919" fmla="*/ 2633063 w 2755182"/>
                <a:gd name="connsiteY19-920" fmla="*/ 729779 h 741800"/>
                <a:gd name="connsiteX20-921" fmla="*/ 2514953 w 2755182"/>
                <a:gd name="connsiteY20-922" fmla="*/ 731684 h 741800"/>
                <a:gd name="connsiteX21-923" fmla="*/ 2511143 w 2755182"/>
                <a:gd name="connsiteY21-924" fmla="*/ 720254 h 741800"/>
                <a:gd name="connsiteX22-925" fmla="*/ 2514953 w 2755182"/>
                <a:gd name="connsiteY22-926" fmla="*/ 659294 h 741800"/>
                <a:gd name="connsiteX23-927" fmla="*/ 2507333 w 2755182"/>
                <a:gd name="connsiteY23-928" fmla="*/ 548804 h 741800"/>
                <a:gd name="connsiteX24-929" fmla="*/ 2406368 w 2755182"/>
                <a:gd name="connsiteY24-930" fmla="*/ 455459 h 741800"/>
                <a:gd name="connsiteX25-931" fmla="*/ 2271113 w 2755182"/>
                <a:gd name="connsiteY25-932" fmla="*/ 421169 h 741800"/>
                <a:gd name="connsiteX26-933" fmla="*/ 2139668 w 2755182"/>
                <a:gd name="connsiteY26-934" fmla="*/ 464984 h 741800"/>
                <a:gd name="connsiteX27-935" fmla="*/ 2053943 w 2755182"/>
                <a:gd name="connsiteY27-936" fmla="*/ 565949 h 741800"/>
                <a:gd name="connsiteX28-937" fmla="*/ 2042513 w 2755182"/>
                <a:gd name="connsiteY28-938" fmla="*/ 718349 h 741800"/>
                <a:gd name="connsiteX29-939" fmla="*/ 2029178 w 2755182"/>
                <a:gd name="connsiteY29-940" fmla="*/ 739304 h 741800"/>
                <a:gd name="connsiteX30-941" fmla="*/ 1964408 w 2755182"/>
                <a:gd name="connsiteY30-942" fmla="*/ 741209 h 741800"/>
                <a:gd name="connsiteX31-943" fmla="*/ 765484 w 2755182"/>
                <a:gd name="connsiteY31-944" fmla="*/ 737498 h 741800"/>
                <a:gd name="connsiteX32-945" fmla="*/ 758543 w 2755182"/>
                <a:gd name="connsiteY32-946" fmla="*/ 577379 h 741800"/>
                <a:gd name="connsiteX33-947" fmla="*/ 701393 w 2755182"/>
                <a:gd name="connsiteY33-948" fmla="*/ 478319 h 741800"/>
                <a:gd name="connsiteX34-949" fmla="*/ 619478 w 2755182"/>
                <a:gd name="connsiteY34-950" fmla="*/ 426884 h 741800"/>
                <a:gd name="connsiteX35-951" fmla="*/ 484223 w 2755182"/>
                <a:gd name="connsiteY35-952" fmla="*/ 421169 h 741800"/>
                <a:gd name="connsiteX36-953" fmla="*/ 368018 w 2755182"/>
                <a:gd name="connsiteY36-954" fmla="*/ 478319 h 741800"/>
                <a:gd name="connsiteX37-955" fmla="*/ 293723 w 2755182"/>
                <a:gd name="connsiteY37-956" fmla="*/ 600239 h 741800"/>
                <a:gd name="connsiteX38-957" fmla="*/ 288008 w 2755182"/>
                <a:gd name="connsiteY38-958" fmla="*/ 676439 h 741800"/>
                <a:gd name="connsiteX39-959" fmla="*/ 263243 w 2755182"/>
                <a:gd name="connsiteY39-960" fmla="*/ 674534 h 741800"/>
                <a:gd name="connsiteX40-961" fmla="*/ 124178 w 2755182"/>
                <a:gd name="connsiteY40-962" fmla="*/ 661199 h 741800"/>
                <a:gd name="connsiteX41-963" fmla="*/ 19403 w 2755182"/>
                <a:gd name="connsiteY41-964" fmla="*/ 623099 h 741800"/>
                <a:gd name="connsiteX42-965" fmla="*/ 4163 w 2755182"/>
                <a:gd name="connsiteY42-966" fmla="*/ 464984 h 741800"/>
                <a:gd name="connsiteX43-967" fmla="*/ 63218 w 2755182"/>
                <a:gd name="connsiteY43-968" fmla="*/ 211619 h 741800"/>
                <a:gd name="connsiteX0-969" fmla="*/ 63218 w 2755182"/>
                <a:gd name="connsiteY0-970" fmla="*/ 211619 h 741800"/>
                <a:gd name="connsiteX1-971" fmla="*/ 209903 w 2755182"/>
                <a:gd name="connsiteY1-972" fmla="*/ 207809 h 741800"/>
                <a:gd name="connsiteX2-973" fmla="*/ 400403 w 2755182"/>
                <a:gd name="connsiteY2-974" fmla="*/ 154469 h 741800"/>
                <a:gd name="connsiteX3-975" fmla="*/ 583283 w 2755182"/>
                <a:gd name="connsiteY3-976" fmla="*/ 91604 h 741800"/>
                <a:gd name="connsiteX4-977" fmla="*/ 716633 w 2755182"/>
                <a:gd name="connsiteY4-978" fmla="*/ 43979 h 741800"/>
                <a:gd name="connsiteX5-979" fmla="*/ 924278 w 2755182"/>
                <a:gd name="connsiteY5-980" fmla="*/ 9689 h 741800"/>
                <a:gd name="connsiteX6-981" fmla="*/ 1189073 w 2755182"/>
                <a:gd name="connsiteY6-982" fmla="*/ 164 h 741800"/>
                <a:gd name="connsiteX7-983" fmla="*/ 1394813 w 2755182"/>
                <a:gd name="connsiteY7-984" fmla="*/ 15404 h 741800"/>
                <a:gd name="connsiteX8-985" fmla="*/ 1653893 w 2755182"/>
                <a:gd name="connsiteY8-986" fmla="*/ 70649 h 741800"/>
                <a:gd name="connsiteX9-987" fmla="*/ 1893923 w 2755182"/>
                <a:gd name="connsiteY9-988" fmla="*/ 175424 h 741800"/>
                <a:gd name="connsiteX10-989" fmla="*/ 2017748 w 2755182"/>
                <a:gd name="connsiteY10-990" fmla="*/ 238289 h 741800"/>
                <a:gd name="connsiteX11-991" fmla="*/ 2126333 w 2755182"/>
                <a:gd name="connsiteY11-992" fmla="*/ 255434 h 741800"/>
                <a:gd name="connsiteX12-993" fmla="*/ 2238728 w 2755182"/>
                <a:gd name="connsiteY12-994" fmla="*/ 261149 h 741800"/>
                <a:gd name="connsiteX13-995" fmla="*/ 2433038 w 2755182"/>
                <a:gd name="connsiteY13-996" fmla="*/ 293534 h 741800"/>
                <a:gd name="connsiteX14-997" fmla="*/ 2646398 w 2755182"/>
                <a:gd name="connsiteY14-998" fmla="*/ 352589 h 741800"/>
                <a:gd name="connsiteX15-999" fmla="*/ 2726408 w 2755182"/>
                <a:gd name="connsiteY15-1000" fmla="*/ 402119 h 741800"/>
                <a:gd name="connsiteX16-1001" fmla="*/ 2743553 w 2755182"/>
                <a:gd name="connsiteY16-1002" fmla="*/ 474509 h 741800"/>
                <a:gd name="connsiteX17-1003" fmla="*/ 2754983 w 2755182"/>
                <a:gd name="connsiteY17-1004" fmla="*/ 596429 h 741800"/>
                <a:gd name="connsiteX18-1005" fmla="*/ 2734028 w 2755182"/>
                <a:gd name="connsiteY18-1006" fmla="*/ 693584 h 741800"/>
                <a:gd name="connsiteX19-1007" fmla="*/ 2633063 w 2755182"/>
                <a:gd name="connsiteY19-1008" fmla="*/ 729779 h 741800"/>
                <a:gd name="connsiteX20-1009" fmla="*/ 2514953 w 2755182"/>
                <a:gd name="connsiteY20-1010" fmla="*/ 731684 h 741800"/>
                <a:gd name="connsiteX21-1011" fmla="*/ 2511143 w 2755182"/>
                <a:gd name="connsiteY21-1012" fmla="*/ 720254 h 741800"/>
                <a:gd name="connsiteX22-1013" fmla="*/ 2514953 w 2755182"/>
                <a:gd name="connsiteY22-1014" fmla="*/ 659294 h 741800"/>
                <a:gd name="connsiteX23-1015" fmla="*/ 2507333 w 2755182"/>
                <a:gd name="connsiteY23-1016" fmla="*/ 548804 h 741800"/>
                <a:gd name="connsiteX24-1017" fmla="*/ 2406368 w 2755182"/>
                <a:gd name="connsiteY24-1018" fmla="*/ 455459 h 741800"/>
                <a:gd name="connsiteX25-1019" fmla="*/ 2271113 w 2755182"/>
                <a:gd name="connsiteY25-1020" fmla="*/ 421169 h 741800"/>
                <a:gd name="connsiteX26-1021" fmla="*/ 2139668 w 2755182"/>
                <a:gd name="connsiteY26-1022" fmla="*/ 464984 h 741800"/>
                <a:gd name="connsiteX27-1023" fmla="*/ 2053943 w 2755182"/>
                <a:gd name="connsiteY27-1024" fmla="*/ 565949 h 741800"/>
                <a:gd name="connsiteX28-1025" fmla="*/ 2042513 w 2755182"/>
                <a:gd name="connsiteY28-1026" fmla="*/ 718349 h 741800"/>
                <a:gd name="connsiteX29-1027" fmla="*/ 2029178 w 2755182"/>
                <a:gd name="connsiteY29-1028" fmla="*/ 739304 h 741800"/>
                <a:gd name="connsiteX30-1029" fmla="*/ 1964408 w 2755182"/>
                <a:gd name="connsiteY30-1030" fmla="*/ 741209 h 741800"/>
                <a:gd name="connsiteX31-1031" fmla="*/ 765484 w 2755182"/>
                <a:gd name="connsiteY31-1032" fmla="*/ 737498 h 741800"/>
                <a:gd name="connsiteX32-1033" fmla="*/ 758543 w 2755182"/>
                <a:gd name="connsiteY32-1034" fmla="*/ 577379 h 741800"/>
                <a:gd name="connsiteX33-1035" fmla="*/ 701393 w 2755182"/>
                <a:gd name="connsiteY33-1036" fmla="*/ 478319 h 741800"/>
                <a:gd name="connsiteX34-1037" fmla="*/ 619478 w 2755182"/>
                <a:gd name="connsiteY34-1038" fmla="*/ 426884 h 741800"/>
                <a:gd name="connsiteX35-1039" fmla="*/ 484223 w 2755182"/>
                <a:gd name="connsiteY35-1040" fmla="*/ 421169 h 741800"/>
                <a:gd name="connsiteX36-1041" fmla="*/ 368018 w 2755182"/>
                <a:gd name="connsiteY36-1042" fmla="*/ 478319 h 741800"/>
                <a:gd name="connsiteX37-1043" fmla="*/ 293723 w 2755182"/>
                <a:gd name="connsiteY37-1044" fmla="*/ 600239 h 741800"/>
                <a:gd name="connsiteX38-1045" fmla="*/ 288008 w 2755182"/>
                <a:gd name="connsiteY38-1046" fmla="*/ 676439 h 741800"/>
                <a:gd name="connsiteX39-1047" fmla="*/ 263243 w 2755182"/>
                <a:gd name="connsiteY39-1048" fmla="*/ 674534 h 741800"/>
                <a:gd name="connsiteX40-1049" fmla="*/ 124178 w 2755182"/>
                <a:gd name="connsiteY40-1050" fmla="*/ 661199 h 741800"/>
                <a:gd name="connsiteX41-1051" fmla="*/ 19403 w 2755182"/>
                <a:gd name="connsiteY41-1052" fmla="*/ 623099 h 741800"/>
                <a:gd name="connsiteX42-1053" fmla="*/ 4163 w 2755182"/>
                <a:gd name="connsiteY42-1054" fmla="*/ 464984 h 741800"/>
                <a:gd name="connsiteX43-1055" fmla="*/ 63218 w 2755182"/>
                <a:gd name="connsiteY43-1056" fmla="*/ 211619 h 7418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</a:cxnLst>
              <a:rect l="l" t="t" r="r" b="b"/>
              <a:pathLst>
                <a:path w="2755182" h="741800">
                  <a:moveTo>
                    <a:pt x="63218" y="211619"/>
                  </a:moveTo>
                  <a:cubicBezTo>
                    <a:pt x="110843" y="203047"/>
                    <a:pt x="153706" y="217334"/>
                    <a:pt x="209903" y="207809"/>
                  </a:cubicBezTo>
                  <a:cubicBezTo>
                    <a:pt x="266100" y="198284"/>
                    <a:pt x="338173" y="173836"/>
                    <a:pt x="400403" y="154469"/>
                  </a:cubicBezTo>
                  <a:cubicBezTo>
                    <a:pt x="462633" y="135102"/>
                    <a:pt x="583283" y="91604"/>
                    <a:pt x="583283" y="91604"/>
                  </a:cubicBezTo>
                  <a:cubicBezTo>
                    <a:pt x="635988" y="73189"/>
                    <a:pt x="659801" y="57631"/>
                    <a:pt x="716633" y="43979"/>
                  </a:cubicBezTo>
                  <a:cubicBezTo>
                    <a:pt x="773465" y="30327"/>
                    <a:pt x="845538" y="16991"/>
                    <a:pt x="924278" y="9689"/>
                  </a:cubicBezTo>
                  <a:cubicBezTo>
                    <a:pt x="1003018" y="2386"/>
                    <a:pt x="1110651" y="-788"/>
                    <a:pt x="1189073" y="164"/>
                  </a:cubicBezTo>
                  <a:cubicBezTo>
                    <a:pt x="1267495" y="1116"/>
                    <a:pt x="1317343" y="3657"/>
                    <a:pt x="1394813" y="15404"/>
                  </a:cubicBezTo>
                  <a:cubicBezTo>
                    <a:pt x="1472283" y="27151"/>
                    <a:pt x="1570708" y="43979"/>
                    <a:pt x="1653893" y="70649"/>
                  </a:cubicBezTo>
                  <a:cubicBezTo>
                    <a:pt x="1737078" y="97319"/>
                    <a:pt x="1833281" y="147484"/>
                    <a:pt x="1893923" y="175424"/>
                  </a:cubicBezTo>
                  <a:cubicBezTo>
                    <a:pt x="1954565" y="203364"/>
                    <a:pt x="1979013" y="224954"/>
                    <a:pt x="2017748" y="238289"/>
                  </a:cubicBezTo>
                  <a:cubicBezTo>
                    <a:pt x="2056483" y="251624"/>
                    <a:pt x="2089503" y="251624"/>
                    <a:pt x="2126333" y="255434"/>
                  </a:cubicBezTo>
                  <a:cubicBezTo>
                    <a:pt x="2163163" y="259244"/>
                    <a:pt x="2187610" y="254799"/>
                    <a:pt x="2238728" y="261149"/>
                  </a:cubicBezTo>
                  <a:cubicBezTo>
                    <a:pt x="2289846" y="267499"/>
                    <a:pt x="2365093" y="278294"/>
                    <a:pt x="2433038" y="293534"/>
                  </a:cubicBezTo>
                  <a:cubicBezTo>
                    <a:pt x="2500983" y="308774"/>
                    <a:pt x="2597503" y="334492"/>
                    <a:pt x="2646398" y="352589"/>
                  </a:cubicBezTo>
                  <a:cubicBezTo>
                    <a:pt x="2695293" y="370686"/>
                    <a:pt x="2710216" y="381799"/>
                    <a:pt x="2726408" y="402119"/>
                  </a:cubicBezTo>
                  <a:cubicBezTo>
                    <a:pt x="2742600" y="422439"/>
                    <a:pt x="2738791" y="442124"/>
                    <a:pt x="2743553" y="474509"/>
                  </a:cubicBezTo>
                  <a:cubicBezTo>
                    <a:pt x="2748315" y="506894"/>
                    <a:pt x="2756570" y="559917"/>
                    <a:pt x="2754983" y="596429"/>
                  </a:cubicBezTo>
                  <a:cubicBezTo>
                    <a:pt x="2753396" y="632941"/>
                    <a:pt x="2754348" y="671359"/>
                    <a:pt x="2734028" y="693584"/>
                  </a:cubicBezTo>
                  <a:cubicBezTo>
                    <a:pt x="2713708" y="715809"/>
                    <a:pt x="2669575" y="723429"/>
                    <a:pt x="2633063" y="729779"/>
                  </a:cubicBezTo>
                  <a:cubicBezTo>
                    <a:pt x="2596551" y="736129"/>
                    <a:pt x="2520033" y="729461"/>
                    <a:pt x="2514953" y="731684"/>
                  </a:cubicBezTo>
                  <a:cubicBezTo>
                    <a:pt x="2509873" y="733907"/>
                    <a:pt x="2511143" y="732319"/>
                    <a:pt x="2511143" y="720254"/>
                  </a:cubicBezTo>
                  <a:cubicBezTo>
                    <a:pt x="2511143" y="708189"/>
                    <a:pt x="2515588" y="687869"/>
                    <a:pt x="2514953" y="659294"/>
                  </a:cubicBezTo>
                  <a:cubicBezTo>
                    <a:pt x="2514318" y="630719"/>
                    <a:pt x="2525431" y="582777"/>
                    <a:pt x="2507333" y="548804"/>
                  </a:cubicBezTo>
                  <a:cubicBezTo>
                    <a:pt x="2489236" y="514832"/>
                    <a:pt x="2445738" y="476731"/>
                    <a:pt x="2406368" y="455459"/>
                  </a:cubicBezTo>
                  <a:cubicBezTo>
                    <a:pt x="2366998" y="434187"/>
                    <a:pt x="2315563" y="419582"/>
                    <a:pt x="2271113" y="421169"/>
                  </a:cubicBezTo>
                  <a:cubicBezTo>
                    <a:pt x="2226663" y="422757"/>
                    <a:pt x="2175863" y="440854"/>
                    <a:pt x="2139668" y="464984"/>
                  </a:cubicBezTo>
                  <a:cubicBezTo>
                    <a:pt x="2103473" y="489114"/>
                    <a:pt x="2070136" y="523722"/>
                    <a:pt x="2053943" y="565949"/>
                  </a:cubicBezTo>
                  <a:cubicBezTo>
                    <a:pt x="2037751" y="608177"/>
                    <a:pt x="2046640" y="689457"/>
                    <a:pt x="2042513" y="718349"/>
                  </a:cubicBezTo>
                  <a:cubicBezTo>
                    <a:pt x="2038386" y="747241"/>
                    <a:pt x="2042195" y="735494"/>
                    <a:pt x="2029178" y="739304"/>
                  </a:cubicBezTo>
                  <a:cubicBezTo>
                    <a:pt x="2016161" y="743114"/>
                    <a:pt x="2008392" y="741510"/>
                    <a:pt x="1964408" y="741209"/>
                  </a:cubicBezTo>
                  <a:lnTo>
                    <a:pt x="765484" y="737498"/>
                  </a:lnTo>
                  <a:cubicBezTo>
                    <a:pt x="749292" y="740673"/>
                    <a:pt x="769225" y="620575"/>
                    <a:pt x="758543" y="577379"/>
                  </a:cubicBezTo>
                  <a:cubicBezTo>
                    <a:pt x="747861" y="534183"/>
                    <a:pt x="724571" y="503402"/>
                    <a:pt x="701393" y="478319"/>
                  </a:cubicBezTo>
                  <a:cubicBezTo>
                    <a:pt x="678216" y="453237"/>
                    <a:pt x="655673" y="436409"/>
                    <a:pt x="619478" y="426884"/>
                  </a:cubicBezTo>
                  <a:cubicBezTo>
                    <a:pt x="583283" y="417359"/>
                    <a:pt x="526133" y="412597"/>
                    <a:pt x="484223" y="421169"/>
                  </a:cubicBezTo>
                  <a:cubicBezTo>
                    <a:pt x="442313" y="429742"/>
                    <a:pt x="399768" y="448474"/>
                    <a:pt x="368018" y="478319"/>
                  </a:cubicBezTo>
                  <a:cubicBezTo>
                    <a:pt x="336268" y="508164"/>
                    <a:pt x="307058" y="567219"/>
                    <a:pt x="293723" y="600239"/>
                  </a:cubicBezTo>
                  <a:cubicBezTo>
                    <a:pt x="280388" y="633259"/>
                    <a:pt x="287373" y="679297"/>
                    <a:pt x="288008" y="676439"/>
                  </a:cubicBezTo>
                  <a:cubicBezTo>
                    <a:pt x="288643" y="673581"/>
                    <a:pt x="263243" y="674534"/>
                    <a:pt x="263243" y="674534"/>
                  </a:cubicBezTo>
                  <a:cubicBezTo>
                    <a:pt x="235938" y="671994"/>
                    <a:pt x="164818" y="669771"/>
                    <a:pt x="124178" y="661199"/>
                  </a:cubicBezTo>
                  <a:cubicBezTo>
                    <a:pt x="83538" y="652627"/>
                    <a:pt x="39405" y="655802"/>
                    <a:pt x="19403" y="623099"/>
                  </a:cubicBezTo>
                  <a:cubicBezTo>
                    <a:pt x="-600" y="590397"/>
                    <a:pt x="-4092" y="533246"/>
                    <a:pt x="4163" y="464984"/>
                  </a:cubicBezTo>
                  <a:cubicBezTo>
                    <a:pt x="12418" y="396722"/>
                    <a:pt x="15593" y="220191"/>
                    <a:pt x="63218" y="211619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90519" y="1875873"/>
              <a:ext cx="383669" cy="374346"/>
            </a:xfrm>
            <a:prstGeom prst="ellipse">
              <a:avLst/>
            </a:prstGeom>
            <a:solidFill>
              <a:schemeClr val="dk1">
                <a:alpha val="5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275479" y="1875873"/>
              <a:ext cx="383669" cy="374346"/>
            </a:xfrm>
            <a:prstGeom prst="ellipse">
              <a:avLst/>
            </a:prstGeom>
            <a:solidFill>
              <a:schemeClr val="dk1">
                <a:alpha val="5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919406" y="10148249"/>
            <a:ext cx="286653" cy="224160"/>
            <a:chOff x="2165985" y="3017520"/>
            <a:chExt cx="463199" cy="411480"/>
          </a:xfrm>
        </p:grpSpPr>
        <p:sp>
          <p:nvSpPr>
            <p:cNvPr id="2" name="矩形 1"/>
            <p:cNvSpPr/>
            <p:nvPr/>
          </p:nvSpPr>
          <p:spPr>
            <a:xfrm>
              <a:off x="2165985" y="3017520"/>
              <a:ext cx="463199" cy="74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186723" y="3091587"/>
              <a:ext cx="421721" cy="26334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165985" y="3354934"/>
              <a:ext cx="463199" cy="74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8018462" y="10372414"/>
            <a:ext cx="76200" cy="1428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 rot="491267">
            <a:off x="8229748" y="9460623"/>
            <a:ext cx="1587623" cy="1190105"/>
            <a:chOff x="2483618" y="2253808"/>
            <a:chExt cx="1587623" cy="1190105"/>
          </a:xfrm>
        </p:grpSpPr>
        <p:cxnSp>
          <p:nvCxnSpPr>
            <p:cNvPr id="51" name="直接连接符 50"/>
            <p:cNvCxnSpPr>
              <a:stCxn id="3" idx="3"/>
            </p:cNvCxnSpPr>
            <p:nvPr/>
          </p:nvCxnSpPr>
          <p:spPr>
            <a:xfrm flipV="1">
              <a:off x="2483618" y="2253808"/>
              <a:ext cx="1285711" cy="920239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3" idx="3"/>
            </p:cNvCxnSpPr>
            <p:nvPr/>
          </p:nvCxnSpPr>
          <p:spPr>
            <a:xfrm flipV="1">
              <a:off x="2483618" y="2455467"/>
              <a:ext cx="1405511" cy="718580"/>
            </a:xfrm>
            <a:prstGeom prst="line">
              <a:avLst/>
            </a:prstGeom>
            <a:ln w="28575">
              <a:solidFill>
                <a:srgbClr val="EA941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3" idx="3"/>
            </p:cNvCxnSpPr>
            <p:nvPr/>
          </p:nvCxnSpPr>
          <p:spPr>
            <a:xfrm flipV="1">
              <a:off x="2483618" y="2661105"/>
              <a:ext cx="1507597" cy="512942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2496453" y="2883742"/>
              <a:ext cx="1546694" cy="290305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>
              <a:stCxn id="3" idx="3"/>
            </p:cNvCxnSpPr>
            <p:nvPr/>
          </p:nvCxnSpPr>
          <p:spPr>
            <a:xfrm>
              <a:off x="2483618" y="3174047"/>
              <a:ext cx="1587623" cy="0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3" idx="3"/>
            </p:cNvCxnSpPr>
            <p:nvPr/>
          </p:nvCxnSpPr>
          <p:spPr>
            <a:xfrm>
              <a:off x="2483618" y="3174047"/>
              <a:ext cx="1559529" cy="269866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任意多边形: 形状 31"/>
          <p:cNvSpPr/>
          <p:nvPr/>
        </p:nvSpPr>
        <p:spPr>
          <a:xfrm rot="19062068">
            <a:off x="10092896" y="9494582"/>
            <a:ext cx="2488362" cy="705411"/>
          </a:xfrm>
          <a:custGeom>
            <a:avLst/>
            <a:gdLst>
              <a:gd name="connsiteX0" fmla="*/ 63218 w 2755182"/>
              <a:gd name="connsiteY0" fmla="*/ 211619 h 749137"/>
              <a:gd name="connsiteX1" fmla="*/ 209903 w 2755182"/>
              <a:gd name="connsiteY1" fmla="*/ 207809 h 749137"/>
              <a:gd name="connsiteX2" fmla="*/ 400403 w 2755182"/>
              <a:gd name="connsiteY2" fmla="*/ 154469 h 749137"/>
              <a:gd name="connsiteX3" fmla="*/ 583283 w 2755182"/>
              <a:gd name="connsiteY3" fmla="*/ 91604 h 749137"/>
              <a:gd name="connsiteX4" fmla="*/ 716633 w 2755182"/>
              <a:gd name="connsiteY4" fmla="*/ 43979 h 749137"/>
              <a:gd name="connsiteX5" fmla="*/ 924278 w 2755182"/>
              <a:gd name="connsiteY5" fmla="*/ 9689 h 749137"/>
              <a:gd name="connsiteX6" fmla="*/ 1189073 w 2755182"/>
              <a:gd name="connsiteY6" fmla="*/ 164 h 749137"/>
              <a:gd name="connsiteX7" fmla="*/ 1394813 w 2755182"/>
              <a:gd name="connsiteY7" fmla="*/ 15404 h 749137"/>
              <a:gd name="connsiteX8" fmla="*/ 1653893 w 2755182"/>
              <a:gd name="connsiteY8" fmla="*/ 70649 h 749137"/>
              <a:gd name="connsiteX9" fmla="*/ 1893923 w 2755182"/>
              <a:gd name="connsiteY9" fmla="*/ 175424 h 749137"/>
              <a:gd name="connsiteX10" fmla="*/ 2017748 w 2755182"/>
              <a:gd name="connsiteY10" fmla="*/ 238289 h 749137"/>
              <a:gd name="connsiteX11" fmla="*/ 2126333 w 2755182"/>
              <a:gd name="connsiteY11" fmla="*/ 255434 h 749137"/>
              <a:gd name="connsiteX12" fmla="*/ 2238728 w 2755182"/>
              <a:gd name="connsiteY12" fmla="*/ 261149 h 749137"/>
              <a:gd name="connsiteX13" fmla="*/ 2433038 w 2755182"/>
              <a:gd name="connsiteY13" fmla="*/ 293534 h 749137"/>
              <a:gd name="connsiteX14" fmla="*/ 2646398 w 2755182"/>
              <a:gd name="connsiteY14" fmla="*/ 352589 h 749137"/>
              <a:gd name="connsiteX15" fmla="*/ 2726408 w 2755182"/>
              <a:gd name="connsiteY15" fmla="*/ 402119 h 749137"/>
              <a:gd name="connsiteX16" fmla="*/ 2743553 w 2755182"/>
              <a:gd name="connsiteY16" fmla="*/ 474509 h 749137"/>
              <a:gd name="connsiteX17" fmla="*/ 2754983 w 2755182"/>
              <a:gd name="connsiteY17" fmla="*/ 596429 h 749137"/>
              <a:gd name="connsiteX18" fmla="*/ 2734028 w 2755182"/>
              <a:gd name="connsiteY18" fmla="*/ 693584 h 749137"/>
              <a:gd name="connsiteX19" fmla="*/ 2633063 w 2755182"/>
              <a:gd name="connsiteY19" fmla="*/ 729779 h 749137"/>
              <a:gd name="connsiteX20" fmla="*/ 2492093 w 2755182"/>
              <a:gd name="connsiteY20" fmla="*/ 731684 h 749137"/>
              <a:gd name="connsiteX21" fmla="*/ 2497808 w 2755182"/>
              <a:gd name="connsiteY21" fmla="*/ 716444 h 749137"/>
              <a:gd name="connsiteX22" fmla="*/ 2514953 w 2755182"/>
              <a:gd name="connsiteY22" fmla="*/ 659294 h 749137"/>
              <a:gd name="connsiteX23" fmla="*/ 2507333 w 2755182"/>
              <a:gd name="connsiteY23" fmla="*/ 548804 h 749137"/>
              <a:gd name="connsiteX24" fmla="*/ 2406368 w 2755182"/>
              <a:gd name="connsiteY24" fmla="*/ 455459 h 749137"/>
              <a:gd name="connsiteX25" fmla="*/ 2271113 w 2755182"/>
              <a:gd name="connsiteY25" fmla="*/ 421169 h 749137"/>
              <a:gd name="connsiteX26" fmla="*/ 2139668 w 2755182"/>
              <a:gd name="connsiteY26" fmla="*/ 464984 h 749137"/>
              <a:gd name="connsiteX27" fmla="*/ 2053943 w 2755182"/>
              <a:gd name="connsiteY27" fmla="*/ 565949 h 749137"/>
              <a:gd name="connsiteX28" fmla="*/ 2042513 w 2755182"/>
              <a:gd name="connsiteY28" fmla="*/ 718349 h 749137"/>
              <a:gd name="connsiteX29" fmla="*/ 2029178 w 2755182"/>
              <a:gd name="connsiteY29" fmla="*/ 739304 h 749137"/>
              <a:gd name="connsiteX30" fmla="*/ 1964408 w 2755182"/>
              <a:gd name="connsiteY30" fmla="*/ 741209 h 749137"/>
              <a:gd name="connsiteX31" fmla="*/ 752828 w 2755182"/>
              <a:gd name="connsiteY31" fmla="*/ 735494 h 749137"/>
              <a:gd name="connsiteX32" fmla="*/ 758543 w 2755182"/>
              <a:gd name="connsiteY32" fmla="*/ 577379 h 749137"/>
              <a:gd name="connsiteX33" fmla="*/ 701393 w 2755182"/>
              <a:gd name="connsiteY33" fmla="*/ 478319 h 749137"/>
              <a:gd name="connsiteX34" fmla="*/ 619478 w 2755182"/>
              <a:gd name="connsiteY34" fmla="*/ 426884 h 749137"/>
              <a:gd name="connsiteX35" fmla="*/ 484223 w 2755182"/>
              <a:gd name="connsiteY35" fmla="*/ 421169 h 749137"/>
              <a:gd name="connsiteX36" fmla="*/ 368018 w 2755182"/>
              <a:gd name="connsiteY36" fmla="*/ 478319 h 749137"/>
              <a:gd name="connsiteX37" fmla="*/ 293723 w 2755182"/>
              <a:gd name="connsiteY37" fmla="*/ 600239 h 749137"/>
              <a:gd name="connsiteX38" fmla="*/ 288008 w 2755182"/>
              <a:gd name="connsiteY38" fmla="*/ 676439 h 749137"/>
              <a:gd name="connsiteX39" fmla="*/ 263243 w 2755182"/>
              <a:gd name="connsiteY39" fmla="*/ 674534 h 749137"/>
              <a:gd name="connsiteX40" fmla="*/ 124178 w 2755182"/>
              <a:gd name="connsiteY40" fmla="*/ 661199 h 749137"/>
              <a:gd name="connsiteX41" fmla="*/ 19403 w 2755182"/>
              <a:gd name="connsiteY41" fmla="*/ 623099 h 749137"/>
              <a:gd name="connsiteX42" fmla="*/ 4163 w 2755182"/>
              <a:gd name="connsiteY42" fmla="*/ 464984 h 749137"/>
              <a:gd name="connsiteX43" fmla="*/ 63218 w 2755182"/>
              <a:gd name="connsiteY43" fmla="*/ 211619 h 749137"/>
              <a:gd name="connsiteX0-1" fmla="*/ 63218 w 2755182"/>
              <a:gd name="connsiteY0-2" fmla="*/ 211619 h 769348"/>
              <a:gd name="connsiteX1-3" fmla="*/ 209903 w 2755182"/>
              <a:gd name="connsiteY1-4" fmla="*/ 207809 h 769348"/>
              <a:gd name="connsiteX2-5" fmla="*/ 400403 w 2755182"/>
              <a:gd name="connsiteY2-6" fmla="*/ 154469 h 769348"/>
              <a:gd name="connsiteX3-7" fmla="*/ 583283 w 2755182"/>
              <a:gd name="connsiteY3-8" fmla="*/ 91604 h 769348"/>
              <a:gd name="connsiteX4-9" fmla="*/ 716633 w 2755182"/>
              <a:gd name="connsiteY4-10" fmla="*/ 43979 h 769348"/>
              <a:gd name="connsiteX5-11" fmla="*/ 924278 w 2755182"/>
              <a:gd name="connsiteY5-12" fmla="*/ 9689 h 769348"/>
              <a:gd name="connsiteX6-13" fmla="*/ 1189073 w 2755182"/>
              <a:gd name="connsiteY6-14" fmla="*/ 164 h 769348"/>
              <a:gd name="connsiteX7-15" fmla="*/ 1394813 w 2755182"/>
              <a:gd name="connsiteY7-16" fmla="*/ 15404 h 769348"/>
              <a:gd name="connsiteX8-17" fmla="*/ 1653893 w 2755182"/>
              <a:gd name="connsiteY8-18" fmla="*/ 70649 h 769348"/>
              <a:gd name="connsiteX9-19" fmla="*/ 1893923 w 2755182"/>
              <a:gd name="connsiteY9-20" fmla="*/ 175424 h 769348"/>
              <a:gd name="connsiteX10-21" fmla="*/ 2017748 w 2755182"/>
              <a:gd name="connsiteY10-22" fmla="*/ 238289 h 769348"/>
              <a:gd name="connsiteX11-23" fmla="*/ 2126333 w 2755182"/>
              <a:gd name="connsiteY11-24" fmla="*/ 255434 h 769348"/>
              <a:gd name="connsiteX12-25" fmla="*/ 2238728 w 2755182"/>
              <a:gd name="connsiteY12-26" fmla="*/ 261149 h 769348"/>
              <a:gd name="connsiteX13-27" fmla="*/ 2433038 w 2755182"/>
              <a:gd name="connsiteY13-28" fmla="*/ 293534 h 769348"/>
              <a:gd name="connsiteX14-29" fmla="*/ 2646398 w 2755182"/>
              <a:gd name="connsiteY14-30" fmla="*/ 352589 h 769348"/>
              <a:gd name="connsiteX15-31" fmla="*/ 2726408 w 2755182"/>
              <a:gd name="connsiteY15-32" fmla="*/ 402119 h 769348"/>
              <a:gd name="connsiteX16-33" fmla="*/ 2743553 w 2755182"/>
              <a:gd name="connsiteY16-34" fmla="*/ 474509 h 769348"/>
              <a:gd name="connsiteX17-35" fmla="*/ 2754983 w 2755182"/>
              <a:gd name="connsiteY17-36" fmla="*/ 596429 h 769348"/>
              <a:gd name="connsiteX18-37" fmla="*/ 2734028 w 2755182"/>
              <a:gd name="connsiteY18-38" fmla="*/ 693584 h 769348"/>
              <a:gd name="connsiteX19-39" fmla="*/ 2633063 w 2755182"/>
              <a:gd name="connsiteY19-40" fmla="*/ 729779 h 769348"/>
              <a:gd name="connsiteX20-41" fmla="*/ 2492093 w 2755182"/>
              <a:gd name="connsiteY20-42" fmla="*/ 731684 h 769348"/>
              <a:gd name="connsiteX21-43" fmla="*/ 2497808 w 2755182"/>
              <a:gd name="connsiteY21-44" fmla="*/ 716444 h 769348"/>
              <a:gd name="connsiteX22-45" fmla="*/ 2514953 w 2755182"/>
              <a:gd name="connsiteY22-46" fmla="*/ 659294 h 769348"/>
              <a:gd name="connsiteX23-47" fmla="*/ 2507333 w 2755182"/>
              <a:gd name="connsiteY23-48" fmla="*/ 548804 h 769348"/>
              <a:gd name="connsiteX24-49" fmla="*/ 2406368 w 2755182"/>
              <a:gd name="connsiteY24-50" fmla="*/ 455459 h 769348"/>
              <a:gd name="connsiteX25-51" fmla="*/ 2271113 w 2755182"/>
              <a:gd name="connsiteY25-52" fmla="*/ 421169 h 769348"/>
              <a:gd name="connsiteX26-53" fmla="*/ 2139668 w 2755182"/>
              <a:gd name="connsiteY26-54" fmla="*/ 464984 h 769348"/>
              <a:gd name="connsiteX27-55" fmla="*/ 2053943 w 2755182"/>
              <a:gd name="connsiteY27-56" fmla="*/ 565949 h 769348"/>
              <a:gd name="connsiteX28-57" fmla="*/ 2042513 w 2755182"/>
              <a:gd name="connsiteY28-58" fmla="*/ 718349 h 769348"/>
              <a:gd name="connsiteX29-59" fmla="*/ 2029178 w 2755182"/>
              <a:gd name="connsiteY29-60" fmla="*/ 739304 h 769348"/>
              <a:gd name="connsiteX30-61" fmla="*/ 1964408 w 2755182"/>
              <a:gd name="connsiteY30-62" fmla="*/ 741209 h 769348"/>
              <a:gd name="connsiteX31-63" fmla="*/ 752828 w 2755182"/>
              <a:gd name="connsiteY31-64" fmla="*/ 735494 h 769348"/>
              <a:gd name="connsiteX32-65" fmla="*/ 758543 w 2755182"/>
              <a:gd name="connsiteY32-66" fmla="*/ 577379 h 769348"/>
              <a:gd name="connsiteX33-67" fmla="*/ 701393 w 2755182"/>
              <a:gd name="connsiteY33-68" fmla="*/ 478319 h 769348"/>
              <a:gd name="connsiteX34-69" fmla="*/ 619478 w 2755182"/>
              <a:gd name="connsiteY34-70" fmla="*/ 426884 h 769348"/>
              <a:gd name="connsiteX35-71" fmla="*/ 484223 w 2755182"/>
              <a:gd name="connsiteY35-72" fmla="*/ 421169 h 769348"/>
              <a:gd name="connsiteX36-73" fmla="*/ 368018 w 2755182"/>
              <a:gd name="connsiteY36-74" fmla="*/ 478319 h 769348"/>
              <a:gd name="connsiteX37-75" fmla="*/ 293723 w 2755182"/>
              <a:gd name="connsiteY37-76" fmla="*/ 600239 h 769348"/>
              <a:gd name="connsiteX38-77" fmla="*/ 288008 w 2755182"/>
              <a:gd name="connsiteY38-78" fmla="*/ 676439 h 769348"/>
              <a:gd name="connsiteX39-79" fmla="*/ 263243 w 2755182"/>
              <a:gd name="connsiteY39-80" fmla="*/ 674534 h 769348"/>
              <a:gd name="connsiteX40-81" fmla="*/ 124178 w 2755182"/>
              <a:gd name="connsiteY40-82" fmla="*/ 661199 h 769348"/>
              <a:gd name="connsiteX41-83" fmla="*/ 19403 w 2755182"/>
              <a:gd name="connsiteY41-84" fmla="*/ 623099 h 769348"/>
              <a:gd name="connsiteX42-85" fmla="*/ 4163 w 2755182"/>
              <a:gd name="connsiteY42-86" fmla="*/ 464984 h 769348"/>
              <a:gd name="connsiteX43-87" fmla="*/ 63218 w 2755182"/>
              <a:gd name="connsiteY43-88" fmla="*/ 211619 h 769348"/>
              <a:gd name="connsiteX0-89" fmla="*/ 63218 w 2755182"/>
              <a:gd name="connsiteY0-90" fmla="*/ 211619 h 741685"/>
              <a:gd name="connsiteX1-91" fmla="*/ 209903 w 2755182"/>
              <a:gd name="connsiteY1-92" fmla="*/ 207809 h 741685"/>
              <a:gd name="connsiteX2-93" fmla="*/ 400403 w 2755182"/>
              <a:gd name="connsiteY2-94" fmla="*/ 154469 h 741685"/>
              <a:gd name="connsiteX3-95" fmla="*/ 583283 w 2755182"/>
              <a:gd name="connsiteY3-96" fmla="*/ 91604 h 741685"/>
              <a:gd name="connsiteX4-97" fmla="*/ 716633 w 2755182"/>
              <a:gd name="connsiteY4-98" fmla="*/ 43979 h 741685"/>
              <a:gd name="connsiteX5-99" fmla="*/ 924278 w 2755182"/>
              <a:gd name="connsiteY5-100" fmla="*/ 9689 h 741685"/>
              <a:gd name="connsiteX6-101" fmla="*/ 1189073 w 2755182"/>
              <a:gd name="connsiteY6-102" fmla="*/ 164 h 741685"/>
              <a:gd name="connsiteX7-103" fmla="*/ 1394813 w 2755182"/>
              <a:gd name="connsiteY7-104" fmla="*/ 15404 h 741685"/>
              <a:gd name="connsiteX8-105" fmla="*/ 1653893 w 2755182"/>
              <a:gd name="connsiteY8-106" fmla="*/ 70649 h 741685"/>
              <a:gd name="connsiteX9-107" fmla="*/ 1893923 w 2755182"/>
              <a:gd name="connsiteY9-108" fmla="*/ 175424 h 741685"/>
              <a:gd name="connsiteX10-109" fmla="*/ 2017748 w 2755182"/>
              <a:gd name="connsiteY10-110" fmla="*/ 238289 h 741685"/>
              <a:gd name="connsiteX11-111" fmla="*/ 2126333 w 2755182"/>
              <a:gd name="connsiteY11-112" fmla="*/ 255434 h 741685"/>
              <a:gd name="connsiteX12-113" fmla="*/ 2238728 w 2755182"/>
              <a:gd name="connsiteY12-114" fmla="*/ 261149 h 741685"/>
              <a:gd name="connsiteX13-115" fmla="*/ 2433038 w 2755182"/>
              <a:gd name="connsiteY13-116" fmla="*/ 293534 h 741685"/>
              <a:gd name="connsiteX14-117" fmla="*/ 2646398 w 2755182"/>
              <a:gd name="connsiteY14-118" fmla="*/ 352589 h 741685"/>
              <a:gd name="connsiteX15-119" fmla="*/ 2726408 w 2755182"/>
              <a:gd name="connsiteY15-120" fmla="*/ 402119 h 741685"/>
              <a:gd name="connsiteX16-121" fmla="*/ 2743553 w 2755182"/>
              <a:gd name="connsiteY16-122" fmla="*/ 474509 h 741685"/>
              <a:gd name="connsiteX17-123" fmla="*/ 2754983 w 2755182"/>
              <a:gd name="connsiteY17-124" fmla="*/ 596429 h 741685"/>
              <a:gd name="connsiteX18-125" fmla="*/ 2734028 w 2755182"/>
              <a:gd name="connsiteY18-126" fmla="*/ 693584 h 741685"/>
              <a:gd name="connsiteX19-127" fmla="*/ 2633063 w 2755182"/>
              <a:gd name="connsiteY19-128" fmla="*/ 729779 h 741685"/>
              <a:gd name="connsiteX20-129" fmla="*/ 2492093 w 2755182"/>
              <a:gd name="connsiteY20-130" fmla="*/ 731684 h 741685"/>
              <a:gd name="connsiteX21-131" fmla="*/ 2497808 w 2755182"/>
              <a:gd name="connsiteY21-132" fmla="*/ 716444 h 741685"/>
              <a:gd name="connsiteX22-133" fmla="*/ 2514953 w 2755182"/>
              <a:gd name="connsiteY22-134" fmla="*/ 659294 h 741685"/>
              <a:gd name="connsiteX23-135" fmla="*/ 2507333 w 2755182"/>
              <a:gd name="connsiteY23-136" fmla="*/ 548804 h 741685"/>
              <a:gd name="connsiteX24-137" fmla="*/ 2406368 w 2755182"/>
              <a:gd name="connsiteY24-138" fmla="*/ 455459 h 741685"/>
              <a:gd name="connsiteX25-139" fmla="*/ 2271113 w 2755182"/>
              <a:gd name="connsiteY25-140" fmla="*/ 421169 h 741685"/>
              <a:gd name="connsiteX26-141" fmla="*/ 2139668 w 2755182"/>
              <a:gd name="connsiteY26-142" fmla="*/ 464984 h 741685"/>
              <a:gd name="connsiteX27-143" fmla="*/ 2053943 w 2755182"/>
              <a:gd name="connsiteY27-144" fmla="*/ 565949 h 741685"/>
              <a:gd name="connsiteX28-145" fmla="*/ 2042513 w 2755182"/>
              <a:gd name="connsiteY28-146" fmla="*/ 718349 h 741685"/>
              <a:gd name="connsiteX29-147" fmla="*/ 2029178 w 2755182"/>
              <a:gd name="connsiteY29-148" fmla="*/ 739304 h 741685"/>
              <a:gd name="connsiteX30-149" fmla="*/ 1964408 w 2755182"/>
              <a:gd name="connsiteY30-150" fmla="*/ 741209 h 741685"/>
              <a:gd name="connsiteX31-151" fmla="*/ 752828 w 2755182"/>
              <a:gd name="connsiteY31-152" fmla="*/ 735494 h 741685"/>
              <a:gd name="connsiteX32-153" fmla="*/ 758543 w 2755182"/>
              <a:gd name="connsiteY32-154" fmla="*/ 577379 h 741685"/>
              <a:gd name="connsiteX33-155" fmla="*/ 701393 w 2755182"/>
              <a:gd name="connsiteY33-156" fmla="*/ 478319 h 741685"/>
              <a:gd name="connsiteX34-157" fmla="*/ 619478 w 2755182"/>
              <a:gd name="connsiteY34-158" fmla="*/ 426884 h 741685"/>
              <a:gd name="connsiteX35-159" fmla="*/ 484223 w 2755182"/>
              <a:gd name="connsiteY35-160" fmla="*/ 421169 h 741685"/>
              <a:gd name="connsiteX36-161" fmla="*/ 368018 w 2755182"/>
              <a:gd name="connsiteY36-162" fmla="*/ 478319 h 741685"/>
              <a:gd name="connsiteX37-163" fmla="*/ 293723 w 2755182"/>
              <a:gd name="connsiteY37-164" fmla="*/ 600239 h 741685"/>
              <a:gd name="connsiteX38-165" fmla="*/ 288008 w 2755182"/>
              <a:gd name="connsiteY38-166" fmla="*/ 676439 h 741685"/>
              <a:gd name="connsiteX39-167" fmla="*/ 263243 w 2755182"/>
              <a:gd name="connsiteY39-168" fmla="*/ 674534 h 741685"/>
              <a:gd name="connsiteX40-169" fmla="*/ 124178 w 2755182"/>
              <a:gd name="connsiteY40-170" fmla="*/ 661199 h 741685"/>
              <a:gd name="connsiteX41-171" fmla="*/ 19403 w 2755182"/>
              <a:gd name="connsiteY41-172" fmla="*/ 623099 h 741685"/>
              <a:gd name="connsiteX42-173" fmla="*/ 4163 w 2755182"/>
              <a:gd name="connsiteY42-174" fmla="*/ 464984 h 741685"/>
              <a:gd name="connsiteX43-175" fmla="*/ 63218 w 2755182"/>
              <a:gd name="connsiteY43-176" fmla="*/ 211619 h 741685"/>
              <a:gd name="connsiteX0-177" fmla="*/ 63218 w 2755182"/>
              <a:gd name="connsiteY0-178" fmla="*/ 211619 h 741685"/>
              <a:gd name="connsiteX1-179" fmla="*/ 209903 w 2755182"/>
              <a:gd name="connsiteY1-180" fmla="*/ 207809 h 741685"/>
              <a:gd name="connsiteX2-181" fmla="*/ 400403 w 2755182"/>
              <a:gd name="connsiteY2-182" fmla="*/ 154469 h 741685"/>
              <a:gd name="connsiteX3-183" fmla="*/ 583283 w 2755182"/>
              <a:gd name="connsiteY3-184" fmla="*/ 91604 h 741685"/>
              <a:gd name="connsiteX4-185" fmla="*/ 716633 w 2755182"/>
              <a:gd name="connsiteY4-186" fmla="*/ 43979 h 741685"/>
              <a:gd name="connsiteX5-187" fmla="*/ 924278 w 2755182"/>
              <a:gd name="connsiteY5-188" fmla="*/ 9689 h 741685"/>
              <a:gd name="connsiteX6-189" fmla="*/ 1189073 w 2755182"/>
              <a:gd name="connsiteY6-190" fmla="*/ 164 h 741685"/>
              <a:gd name="connsiteX7-191" fmla="*/ 1394813 w 2755182"/>
              <a:gd name="connsiteY7-192" fmla="*/ 15404 h 741685"/>
              <a:gd name="connsiteX8-193" fmla="*/ 1653893 w 2755182"/>
              <a:gd name="connsiteY8-194" fmla="*/ 70649 h 741685"/>
              <a:gd name="connsiteX9-195" fmla="*/ 1893923 w 2755182"/>
              <a:gd name="connsiteY9-196" fmla="*/ 175424 h 741685"/>
              <a:gd name="connsiteX10-197" fmla="*/ 2017748 w 2755182"/>
              <a:gd name="connsiteY10-198" fmla="*/ 238289 h 741685"/>
              <a:gd name="connsiteX11-199" fmla="*/ 2126333 w 2755182"/>
              <a:gd name="connsiteY11-200" fmla="*/ 255434 h 741685"/>
              <a:gd name="connsiteX12-201" fmla="*/ 2238728 w 2755182"/>
              <a:gd name="connsiteY12-202" fmla="*/ 261149 h 741685"/>
              <a:gd name="connsiteX13-203" fmla="*/ 2433038 w 2755182"/>
              <a:gd name="connsiteY13-204" fmla="*/ 293534 h 741685"/>
              <a:gd name="connsiteX14-205" fmla="*/ 2646398 w 2755182"/>
              <a:gd name="connsiteY14-206" fmla="*/ 352589 h 741685"/>
              <a:gd name="connsiteX15-207" fmla="*/ 2726408 w 2755182"/>
              <a:gd name="connsiteY15-208" fmla="*/ 402119 h 741685"/>
              <a:gd name="connsiteX16-209" fmla="*/ 2743553 w 2755182"/>
              <a:gd name="connsiteY16-210" fmla="*/ 474509 h 741685"/>
              <a:gd name="connsiteX17-211" fmla="*/ 2754983 w 2755182"/>
              <a:gd name="connsiteY17-212" fmla="*/ 596429 h 741685"/>
              <a:gd name="connsiteX18-213" fmla="*/ 2734028 w 2755182"/>
              <a:gd name="connsiteY18-214" fmla="*/ 693584 h 741685"/>
              <a:gd name="connsiteX19-215" fmla="*/ 2633063 w 2755182"/>
              <a:gd name="connsiteY19-216" fmla="*/ 729779 h 741685"/>
              <a:gd name="connsiteX20-217" fmla="*/ 2492093 w 2755182"/>
              <a:gd name="connsiteY20-218" fmla="*/ 731684 h 741685"/>
              <a:gd name="connsiteX21-219" fmla="*/ 2497808 w 2755182"/>
              <a:gd name="connsiteY21-220" fmla="*/ 716444 h 741685"/>
              <a:gd name="connsiteX22-221" fmla="*/ 2514953 w 2755182"/>
              <a:gd name="connsiteY22-222" fmla="*/ 659294 h 741685"/>
              <a:gd name="connsiteX23-223" fmla="*/ 2507333 w 2755182"/>
              <a:gd name="connsiteY23-224" fmla="*/ 548804 h 741685"/>
              <a:gd name="connsiteX24-225" fmla="*/ 2406368 w 2755182"/>
              <a:gd name="connsiteY24-226" fmla="*/ 455459 h 741685"/>
              <a:gd name="connsiteX25-227" fmla="*/ 2271113 w 2755182"/>
              <a:gd name="connsiteY25-228" fmla="*/ 421169 h 741685"/>
              <a:gd name="connsiteX26-229" fmla="*/ 2139668 w 2755182"/>
              <a:gd name="connsiteY26-230" fmla="*/ 464984 h 741685"/>
              <a:gd name="connsiteX27-231" fmla="*/ 2053943 w 2755182"/>
              <a:gd name="connsiteY27-232" fmla="*/ 565949 h 741685"/>
              <a:gd name="connsiteX28-233" fmla="*/ 2042513 w 2755182"/>
              <a:gd name="connsiteY28-234" fmla="*/ 718349 h 741685"/>
              <a:gd name="connsiteX29-235" fmla="*/ 2029178 w 2755182"/>
              <a:gd name="connsiteY29-236" fmla="*/ 739304 h 741685"/>
              <a:gd name="connsiteX30-237" fmla="*/ 1964408 w 2755182"/>
              <a:gd name="connsiteY30-238" fmla="*/ 741209 h 741685"/>
              <a:gd name="connsiteX31-239" fmla="*/ 752828 w 2755182"/>
              <a:gd name="connsiteY31-240" fmla="*/ 735494 h 741685"/>
              <a:gd name="connsiteX32-241" fmla="*/ 758543 w 2755182"/>
              <a:gd name="connsiteY32-242" fmla="*/ 577379 h 741685"/>
              <a:gd name="connsiteX33-243" fmla="*/ 701393 w 2755182"/>
              <a:gd name="connsiteY33-244" fmla="*/ 478319 h 741685"/>
              <a:gd name="connsiteX34-245" fmla="*/ 619478 w 2755182"/>
              <a:gd name="connsiteY34-246" fmla="*/ 426884 h 741685"/>
              <a:gd name="connsiteX35-247" fmla="*/ 484223 w 2755182"/>
              <a:gd name="connsiteY35-248" fmla="*/ 421169 h 741685"/>
              <a:gd name="connsiteX36-249" fmla="*/ 368018 w 2755182"/>
              <a:gd name="connsiteY36-250" fmla="*/ 478319 h 741685"/>
              <a:gd name="connsiteX37-251" fmla="*/ 293723 w 2755182"/>
              <a:gd name="connsiteY37-252" fmla="*/ 600239 h 741685"/>
              <a:gd name="connsiteX38-253" fmla="*/ 288008 w 2755182"/>
              <a:gd name="connsiteY38-254" fmla="*/ 676439 h 741685"/>
              <a:gd name="connsiteX39-255" fmla="*/ 263243 w 2755182"/>
              <a:gd name="connsiteY39-256" fmla="*/ 674534 h 741685"/>
              <a:gd name="connsiteX40-257" fmla="*/ 124178 w 2755182"/>
              <a:gd name="connsiteY40-258" fmla="*/ 661199 h 741685"/>
              <a:gd name="connsiteX41-259" fmla="*/ 19403 w 2755182"/>
              <a:gd name="connsiteY41-260" fmla="*/ 623099 h 741685"/>
              <a:gd name="connsiteX42-261" fmla="*/ 4163 w 2755182"/>
              <a:gd name="connsiteY42-262" fmla="*/ 464984 h 741685"/>
              <a:gd name="connsiteX43-263" fmla="*/ 63218 w 2755182"/>
              <a:gd name="connsiteY43-264" fmla="*/ 211619 h 741685"/>
              <a:gd name="connsiteX0-265" fmla="*/ 63218 w 2755182"/>
              <a:gd name="connsiteY0-266" fmla="*/ 211619 h 741685"/>
              <a:gd name="connsiteX1-267" fmla="*/ 209903 w 2755182"/>
              <a:gd name="connsiteY1-268" fmla="*/ 207809 h 741685"/>
              <a:gd name="connsiteX2-269" fmla="*/ 400403 w 2755182"/>
              <a:gd name="connsiteY2-270" fmla="*/ 154469 h 741685"/>
              <a:gd name="connsiteX3-271" fmla="*/ 583283 w 2755182"/>
              <a:gd name="connsiteY3-272" fmla="*/ 91604 h 741685"/>
              <a:gd name="connsiteX4-273" fmla="*/ 716633 w 2755182"/>
              <a:gd name="connsiteY4-274" fmla="*/ 43979 h 741685"/>
              <a:gd name="connsiteX5-275" fmla="*/ 924278 w 2755182"/>
              <a:gd name="connsiteY5-276" fmla="*/ 9689 h 741685"/>
              <a:gd name="connsiteX6-277" fmla="*/ 1189073 w 2755182"/>
              <a:gd name="connsiteY6-278" fmla="*/ 164 h 741685"/>
              <a:gd name="connsiteX7-279" fmla="*/ 1394813 w 2755182"/>
              <a:gd name="connsiteY7-280" fmla="*/ 15404 h 741685"/>
              <a:gd name="connsiteX8-281" fmla="*/ 1653893 w 2755182"/>
              <a:gd name="connsiteY8-282" fmla="*/ 70649 h 741685"/>
              <a:gd name="connsiteX9-283" fmla="*/ 1893923 w 2755182"/>
              <a:gd name="connsiteY9-284" fmla="*/ 175424 h 741685"/>
              <a:gd name="connsiteX10-285" fmla="*/ 2017748 w 2755182"/>
              <a:gd name="connsiteY10-286" fmla="*/ 238289 h 741685"/>
              <a:gd name="connsiteX11-287" fmla="*/ 2126333 w 2755182"/>
              <a:gd name="connsiteY11-288" fmla="*/ 255434 h 741685"/>
              <a:gd name="connsiteX12-289" fmla="*/ 2238728 w 2755182"/>
              <a:gd name="connsiteY12-290" fmla="*/ 261149 h 741685"/>
              <a:gd name="connsiteX13-291" fmla="*/ 2433038 w 2755182"/>
              <a:gd name="connsiteY13-292" fmla="*/ 293534 h 741685"/>
              <a:gd name="connsiteX14-293" fmla="*/ 2646398 w 2755182"/>
              <a:gd name="connsiteY14-294" fmla="*/ 352589 h 741685"/>
              <a:gd name="connsiteX15-295" fmla="*/ 2726408 w 2755182"/>
              <a:gd name="connsiteY15-296" fmla="*/ 402119 h 741685"/>
              <a:gd name="connsiteX16-297" fmla="*/ 2743553 w 2755182"/>
              <a:gd name="connsiteY16-298" fmla="*/ 474509 h 741685"/>
              <a:gd name="connsiteX17-299" fmla="*/ 2754983 w 2755182"/>
              <a:gd name="connsiteY17-300" fmla="*/ 596429 h 741685"/>
              <a:gd name="connsiteX18-301" fmla="*/ 2734028 w 2755182"/>
              <a:gd name="connsiteY18-302" fmla="*/ 693584 h 741685"/>
              <a:gd name="connsiteX19-303" fmla="*/ 2633063 w 2755182"/>
              <a:gd name="connsiteY19-304" fmla="*/ 729779 h 741685"/>
              <a:gd name="connsiteX20-305" fmla="*/ 2492093 w 2755182"/>
              <a:gd name="connsiteY20-306" fmla="*/ 731684 h 741685"/>
              <a:gd name="connsiteX21-307" fmla="*/ 2497808 w 2755182"/>
              <a:gd name="connsiteY21-308" fmla="*/ 716444 h 741685"/>
              <a:gd name="connsiteX22-309" fmla="*/ 2514953 w 2755182"/>
              <a:gd name="connsiteY22-310" fmla="*/ 659294 h 741685"/>
              <a:gd name="connsiteX23-311" fmla="*/ 2507333 w 2755182"/>
              <a:gd name="connsiteY23-312" fmla="*/ 548804 h 741685"/>
              <a:gd name="connsiteX24-313" fmla="*/ 2406368 w 2755182"/>
              <a:gd name="connsiteY24-314" fmla="*/ 455459 h 741685"/>
              <a:gd name="connsiteX25-315" fmla="*/ 2271113 w 2755182"/>
              <a:gd name="connsiteY25-316" fmla="*/ 421169 h 741685"/>
              <a:gd name="connsiteX26-317" fmla="*/ 2139668 w 2755182"/>
              <a:gd name="connsiteY26-318" fmla="*/ 464984 h 741685"/>
              <a:gd name="connsiteX27-319" fmla="*/ 2053943 w 2755182"/>
              <a:gd name="connsiteY27-320" fmla="*/ 565949 h 741685"/>
              <a:gd name="connsiteX28-321" fmla="*/ 2042513 w 2755182"/>
              <a:gd name="connsiteY28-322" fmla="*/ 718349 h 741685"/>
              <a:gd name="connsiteX29-323" fmla="*/ 2029178 w 2755182"/>
              <a:gd name="connsiteY29-324" fmla="*/ 739304 h 741685"/>
              <a:gd name="connsiteX30-325" fmla="*/ 1964408 w 2755182"/>
              <a:gd name="connsiteY30-326" fmla="*/ 741209 h 741685"/>
              <a:gd name="connsiteX31-327" fmla="*/ 752828 w 2755182"/>
              <a:gd name="connsiteY31-328" fmla="*/ 735494 h 741685"/>
              <a:gd name="connsiteX32-329" fmla="*/ 758543 w 2755182"/>
              <a:gd name="connsiteY32-330" fmla="*/ 577379 h 741685"/>
              <a:gd name="connsiteX33-331" fmla="*/ 701393 w 2755182"/>
              <a:gd name="connsiteY33-332" fmla="*/ 478319 h 741685"/>
              <a:gd name="connsiteX34-333" fmla="*/ 619478 w 2755182"/>
              <a:gd name="connsiteY34-334" fmla="*/ 426884 h 741685"/>
              <a:gd name="connsiteX35-335" fmla="*/ 484223 w 2755182"/>
              <a:gd name="connsiteY35-336" fmla="*/ 421169 h 741685"/>
              <a:gd name="connsiteX36-337" fmla="*/ 368018 w 2755182"/>
              <a:gd name="connsiteY36-338" fmla="*/ 478319 h 741685"/>
              <a:gd name="connsiteX37-339" fmla="*/ 293723 w 2755182"/>
              <a:gd name="connsiteY37-340" fmla="*/ 600239 h 741685"/>
              <a:gd name="connsiteX38-341" fmla="*/ 288008 w 2755182"/>
              <a:gd name="connsiteY38-342" fmla="*/ 676439 h 741685"/>
              <a:gd name="connsiteX39-343" fmla="*/ 263243 w 2755182"/>
              <a:gd name="connsiteY39-344" fmla="*/ 674534 h 741685"/>
              <a:gd name="connsiteX40-345" fmla="*/ 124178 w 2755182"/>
              <a:gd name="connsiteY40-346" fmla="*/ 661199 h 741685"/>
              <a:gd name="connsiteX41-347" fmla="*/ 19403 w 2755182"/>
              <a:gd name="connsiteY41-348" fmla="*/ 623099 h 741685"/>
              <a:gd name="connsiteX42-349" fmla="*/ 4163 w 2755182"/>
              <a:gd name="connsiteY42-350" fmla="*/ 464984 h 741685"/>
              <a:gd name="connsiteX43-351" fmla="*/ 63218 w 2755182"/>
              <a:gd name="connsiteY43-352" fmla="*/ 211619 h 741685"/>
              <a:gd name="connsiteX0-353" fmla="*/ 63218 w 2755182"/>
              <a:gd name="connsiteY0-354" fmla="*/ 211619 h 741685"/>
              <a:gd name="connsiteX1-355" fmla="*/ 209903 w 2755182"/>
              <a:gd name="connsiteY1-356" fmla="*/ 207809 h 741685"/>
              <a:gd name="connsiteX2-357" fmla="*/ 400403 w 2755182"/>
              <a:gd name="connsiteY2-358" fmla="*/ 154469 h 741685"/>
              <a:gd name="connsiteX3-359" fmla="*/ 583283 w 2755182"/>
              <a:gd name="connsiteY3-360" fmla="*/ 91604 h 741685"/>
              <a:gd name="connsiteX4-361" fmla="*/ 716633 w 2755182"/>
              <a:gd name="connsiteY4-362" fmla="*/ 43979 h 741685"/>
              <a:gd name="connsiteX5-363" fmla="*/ 924278 w 2755182"/>
              <a:gd name="connsiteY5-364" fmla="*/ 9689 h 741685"/>
              <a:gd name="connsiteX6-365" fmla="*/ 1189073 w 2755182"/>
              <a:gd name="connsiteY6-366" fmla="*/ 164 h 741685"/>
              <a:gd name="connsiteX7-367" fmla="*/ 1394813 w 2755182"/>
              <a:gd name="connsiteY7-368" fmla="*/ 15404 h 741685"/>
              <a:gd name="connsiteX8-369" fmla="*/ 1653893 w 2755182"/>
              <a:gd name="connsiteY8-370" fmla="*/ 70649 h 741685"/>
              <a:gd name="connsiteX9-371" fmla="*/ 1893923 w 2755182"/>
              <a:gd name="connsiteY9-372" fmla="*/ 175424 h 741685"/>
              <a:gd name="connsiteX10-373" fmla="*/ 2017748 w 2755182"/>
              <a:gd name="connsiteY10-374" fmla="*/ 238289 h 741685"/>
              <a:gd name="connsiteX11-375" fmla="*/ 2126333 w 2755182"/>
              <a:gd name="connsiteY11-376" fmla="*/ 255434 h 741685"/>
              <a:gd name="connsiteX12-377" fmla="*/ 2238728 w 2755182"/>
              <a:gd name="connsiteY12-378" fmla="*/ 261149 h 741685"/>
              <a:gd name="connsiteX13-379" fmla="*/ 2433038 w 2755182"/>
              <a:gd name="connsiteY13-380" fmla="*/ 293534 h 741685"/>
              <a:gd name="connsiteX14-381" fmla="*/ 2646398 w 2755182"/>
              <a:gd name="connsiteY14-382" fmla="*/ 352589 h 741685"/>
              <a:gd name="connsiteX15-383" fmla="*/ 2726408 w 2755182"/>
              <a:gd name="connsiteY15-384" fmla="*/ 402119 h 741685"/>
              <a:gd name="connsiteX16-385" fmla="*/ 2743553 w 2755182"/>
              <a:gd name="connsiteY16-386" fmla="*/ 474509 h 741685"/>
              <a:gd name="connsiteX17-387" fmla="*/ 2754983 w 2755182"/>
              <a:gd name="connsiteY17-388" fmla="*/ 596429 h 741685"/>
              <a:gd name="connsiteX18-389" fmla="*/ 2734028 w 2755182"/>
              <a:gd name="connsiteY18-390" fmla="*/ 693584 h 741685"/>
              <a:gd name="connsiteX19-391" fmla="*/ 2633063 w 2755182"/>
              <a:gd name="connsiteY19-392" fmla="*/ 729779 h 741685"/>
              <a:gd name="connsiteX20-393" fmla="*/ 2505428 w 2755182"/>
              <a:gd name="connsiteY20-394" fmla="*/ 731684 h 741685"/>
              <a:gd name="connsiteX21-395" fmla="*/ 2497808 w 2755182"/>
              <a:gd name="connsiteY21-396" fmla="*/ 716444 h 741685"/>
              <a:gd name="connsiteX22-397" fmla="*/ 2514953 w 2755182"/>
              <a:gd name="connsiteY22-398" fmla="*/ 659294 h 741685"/>
              <a:gd name="connsiteX23-399" fmla="*/ 2507333 w 2755182"/>
              <a:gd name="connsiteY23-400" fmla="*/ 548804 h 741685"/>
              <a:gd name="connsiteX24-401" fmla="*/ 2406368 w 2755182"/>
              <a:gd name="connsiteY24-402" fmla="*/ 455459 h 741685"/>
              <a:gd name="connsiteX25-403" fmla="*/ 2271113 w 2755182"/>
              <a:gd name="connsiteY25-404" fmla="*/ 421169 h 741685"/>
              <a:gd name="connsiteX26-405" fmla="*/ 2139668 w 2755182"/>
              <a:gd name="connsiteY26-406" fmla="*/ 464984 h 741685"/>
              <a:gd name="connsiteX27-407" fmla="*/ 2053943 w 2755182"/>
              <a:gd name="connsiteY27-408" fmla="*/ 565949 h 741685"/>
              <a:gd name="connsiteX28-409" fmla="*/ 2042513 w 2755182"/>
              <a:gd name="connsiteY28-410" fmla="*/ 718349 h 741685"/>
              <a:gd name="connsiteX29-411" fmla="*/ 2029178 w 2755182"/>
              <a:gd name="connsiteY29-412" fmla="*/ 739304 h 741685"/>
              <a:gd name="connsiteX30-413" fmla="*/ 1964408 w 2755182"/>
              <a:gd name="connsiteY30-414" fmla="*/ 741209 h 741685"/>
              <a:gd name="connsiteX31-415" fmla="*/ 752828 w 2755182"/>
              <a:gd name="connsiteY31-416" fmla="*/ 735494 h 741685"/>
              <a:gd name="connsiteX32-417" fmla="*/ 758543 w 2755182"/>
              <a:gd name="connsiteY32-418" fmla="*/ 577379 h 741685"/>
              <a:gd name="connsiteX33-419" fmla="*/ 701393 w 2755182"/>
              <a:gd name="connsiteY33-420" fmla="*/ 478319 h 741685"/>
              <a:gd name="connsiteX34-421" fmla="*/ 619478 w 2755182"/>
              <a:gd name="connsiteY34-422" fmla="*/ 426884 h 741685"/>
              <a:gd name="connsiteX35-423" fmla="*/ 484223 w 2755182"/>
              <a:gd name="connsiteY35-424" fmla="*/ 421169 h 741685"/>
              <a:gd name="connsiteX36-425" fmla="*/ 368018 w 2755182"/>
              <a:gd name="connsiteY36-426" fmla="*/ 478319 h 741685"/>
              <a:gd name="connsiteX37-427" fmla="*/ 293723 w 2755182"/>
              <a:gd name="connsiteY37-428" fmla="*/ 600239 h 741685"/>
              <a:gd name="connsiteX38-429" fmla="*/ 288008 w 2755182"/>
              <a:gd name="connsiteY38-430" fmla="*/ 676439 h 741685"/>
              <a:gd name="connsiteX39-431" fmla="*/ 263243 w 2755182"/>
              <a:gd name="connsiteY39-432" fmla="*/ 674534 h 741685"/>
              <a:gd name="connsiteX40-433" fmla="*/ 124178 w 2755182"/>
              <a:gd name="connsiteY40-434" fmla="*/ 661199 h 741685"/>
              <a:gd name="connsiteX41-435" fmla="*/ 19403 w 2755182"/>
              <a:gd name="connsiteY41-436" fmla="*/ 623099 h 741685"/>
              <a:gd name="connsiteX42-437" fmla="*/ 4163 w 2755182"/>
              <a:gd name="connsiteY42-438" fmla="*/ 464984 h 741685"/>
              <a:gd name="connsiteX43-439" fmla="*/ 63218 w 2755182"/>
              <a:gd name="connsiteY43-440" fmla="*/ 211619 h 741685"/>
              <a:gd name="connsiteX0-441" fmla="*/ 63218 w 2755182"/>
              <a:gd name="connsiteY0-442" fmla="*/ 211619 h 741685"/>
              <a:gd name="connsiteX1-443" fmla="*/ 209903 w 2755182"/>
              <a:gd name="connsiteY1-444" fmla="*/ 207809 h 741685"/>
              <a:gd name="connsiteX2-445" fmla="*/ 400403 w 2755182"/>
              <a:gd name="connsiteY2-446" fmla="*/ 154469 h 741685"/>
              <a:gd name="connsiteX3-447" fmla="*/ 583283 w 2755182"/>
              <a:gd name="connsiteY3-448" fmla="*/ 91604 h 741685"/>
              <a:gd name="connsiteX4-449" fmla="*/ 716633 w 2755182"/>
              <a:gd name="connsiteY4-450" fmla="*/ 43979 h 741685"/>
              <a:gd name="connsiteX5-451" fmla="*/ 924278 w 2755182"/>
              <a:gd name="connsiteY5-452" fmla="*/ 9689 h 741685"/>
              <a:gd name="connsiteX6-453" fmla="*/ 1189073 w 2755182"/>
              <a:gd name="connsiteY6-454" fmla="*/ 164 h 741685"/>
              <a:gd name="connsiteX7-455" fmla="*/ 1394813 w 2755182"/>
              <a:gd name="connsiteY7-456" fmla="*/ 15404 h 741685"/>
              <a:gd name="connsiteX8-457" fmla="*/ 1653893 w 2755182"/>
              <a:gd name="connsiteY8-458" fmla="*/ 70649 h 741685"/>
              <a:gd name="connsiteX9-459" fmla="*/ 1893923 w 2755182"/>
              <a:gd name="connsiteY9-460" fmla="*/ 175424 h 741685"/>
              <a:gd name="connsiteX10-461" fmla="*/ 2017748 w 2755182"/>
              <a:gd name="connsiteY10-462" fmla="*/ 238289 h 741685"/>
              <a:gd name="connsiteX11-463" fmla="*/ 2126333 w 2755182"/>
              <a:gd name="connsiteY11-464" fmla="*/ 255434 h 741685"/>
              <a:gd name="connsiteX12-465" fmla="*/ 2238728 w 2755182"/>
              <a:gd name="connsiteY12-466" fmla="*/ 261149 h 741685"/>
              <a:gd name="connsiteX13-467" fmla="*/ 2433038 w 2755182"/>
              <a:gd name="connsiteY13-468" fmla="*/ 293534 h 741685"/>
              <a:gd name="connsiteX14-469" fmla="*/ 2646398 w 2755182"/>
              <a:gd name="connsiteY14-470" fmla="*/ 352589 h 741685"/>
              <a:gd name="connsiteX15-471" fmla="*/ 2726408 w 2755182"/>
              <a:gd name="connsiteY15-472" fmla="*/ 402119 h 741685"/>
              <a:gd name="connsiteX16-473" fmla="*/ 2743553 w 2755182"/>
              <a:gd name="connsiteY16-474" fmla="*/ 474509 h 741685"/>
              <a:gd name="connsiteX17-475" fmla="*/ 2754983 w 2755182"/>
              <a:gd name="connsiteY17-476" fmla="*/ 596429 h 741685"/>
              <a:gd name="connsiteX18-477" fmla="*/ 2734028 w 2755182"/>
              <a:gd name="connsiteY18-478" fmla="*/ 693584 h 741685"/>
              <a:gd name="connsiteX19-479" fmla="*/ 2633063 w 2755182"/>
              <a:gd name="connsiteY19-480" fmla="*/ 729779 h 741685"/>
              <a:gd name="connsiteX20-481" fmla="*/ 2505428 w 2755182"/>
              <a:gd name="connsiteY20-482" fmla="*/ 731684 h 741685"/>
              <a:gd name="connsiteX21-483" fmla="*/ 2497808 w 2755182"/>
              <a:gd name="connsiteY21-484" fmla="*/ 716444 h 741685"/>
              <a:gd name="connsiteX22-485" fmla="*/ 2514953 w 2755182"/>
              <a:gd name="connsiteY22-486" fmla="*/ 659294 h 741685"/>
              <a:gd name="connsiteX23-487" fmla="*/ 2507333 w 2755182"/>
              <a:gd name="connsiteY23-488" fmla="*/ 548804 h 741685"/>
              <a:gd name="connsiteX24-489" fmla="*/ 2406368 w 2755182"/>
              <a:gd name="connsiteY24-490" fmla="*/ 455459 h 741685"/>
              <a:gd name="connsiteX25-491" fmla="*/ 2271113 w 2755182"/>
              <a:gd name="connsiteY25-492" fmla="*/ 421169 h 741685"/>
              <a:gd name="connsiteX26-493" fmla="*/ 2139668 w 2755182"/>
              <a:gd name="connsiteY26-494" fmla="*/ 464984 h 741685"/>
              <a:gd name="connsiteX27-495" fmla="*/ 2053943 w 2755182"/>
              <a:gd name="connsiteY27-496" fmla="*/ 565949 h 741685"/>
              <a:gd name="connsiteX28-497" fmla="*/ 2042513 w 2755182"/>
              <a:gd name="connsiteY28-498" fmla="*/ 718349 h 741685"/>
              <a:gd name="connsiteX29-499" fmla="*/ 2029178 w 2755182"/>
              <a:gd name="connsiteY29-500" fmla="*/ 739304 h 741685"/>
              <a:gd name="connsiteX30-501" fmla="*/ 1964408 w 2755182"/>
              <a:gd name="connsiteY30-502" fmla="*/ 741209 h 741685"/>
              <a:gd name="connsiteX31-503" fmla="*/ 752828 w 2755182"/>
              <a:gd name="connsiteY31-504" fmla="*/ 735494 h 741685"/>
              <a:gd name="connsiteX32-505" fmla="*/ 758543 w 2755182"/>
              <a:gd name="connsiteY32-506" fmla="*/ 577379 h 741685"/>
              <a:gd name="connsiteX33-507" fmla="*/ 701393 w 2755182"/>
              <a:gd name="connsiteY33-508" fmla="*/ 478319 h 741685"/>
              <a:gd name="connsiteX34-509" fmla="*/ 619478 w 2755182"/>
              <a:gd name="connsiteY34-510" fmla="*/ 426884 h 741685"/>
              <a:gd name="connsiteX35-511" fmla="*/ 484223 w 2755182"/>
              <a:gd name="connsiteY35-512" fmla="*/ 421169 h 741685"/>
              <a:gd name="connsiteX36-513" fmla="*/ 368018 w 2755182"/>
              <a:gd name="connsiteY36-514" fmla="*/ 478319 h 741685"/>
              <a:gd name="connsiteX37-515" fmla="*/ 293723 w 2755182"/>
              <a:gd name="connsiteY37-516" fmla="*/ 600239 h 741685"/>
              <a:gd name="connsiteX38-517" fmla="*/ 288008 w 2755182"/>
              <a:gd name="connsiteY38-518" fmla="*/ 676439 h 741685"/>
              <a:gd name="connsiteX39-519" fmla="*/ 263243 w 2755182"/>
              <a:gd name="connsiteY39-520" fmla="*/ 674534 h 741685"/>
              <a:gd name="connsiteX40-521" fmla="*/ 124178 w 2755182"/>
              <a:gd name="connsiteY40-522" fmla="*/ 661199 h 741685"/>
              <a:gd name="connsiteX41-523" fmla="*/ 19403 w 2755182"/>
              <a:gd name="connsiteY41-524" fmla="*/ 623099 h 741685"/>
              <a:gd name="connsiteX42-525" fmla="*/ 4163 w 2755182"/>
              <a:gd name="connsiteY42-526" fmla="*/ 464984 h 741685"/>
              <a:gd name="connsiteX43-527" fmla="*/ 63218 w 2755182"/>
              <a:gd name="connsiteY43-528" fmla="*/ 211619 h 741685"/>
              <a:gd name="connsiteX0-529" fmla="*/ 63218 w 2755182"/>
              <a:gd name="connsiteY0-530" fmla="*/ 211619 h 741685"/>
              <a:gd name="connsiteX1-531" fmla="*/ 209903 w 2755182"/>
              <a:gd name="connsiteY1-532" fmla="*/ 207809 h 741685"/>
              <a:gd name="connsiteX2-533" fmla="*/ 400403 w 2755182"/>
              <a:gd name="connsiteY2-534" fmla="*/ 154469 h 741685"/>
              <a:gd name="connsiteX3-535" fmla="*/ 583283 w 2755182"/>
              <a:gd name="connsiteY3-536" fmla="*/ 91604 h 741685"/>
              <a:gd name="connsiteX4-537" fmla="*/ 716633 w 2755182"/>
              <a:gd name="connsiteY4-538" fmla="*/ 43979 h 741685"/>
              <a:gd name="connsiteX5-539" fmla="*/ 924278 w 2755182"/>
              <a:gd name="connsiteY5-540" fmla="*/ 9689 h 741685"/>
              <a:gd name="connsiteX6-541" fmla="*/ 1189073 w 2755182"/>
              <a:gd name="connsiteY6-542" fmla="*/ 164 h 741685"/>
              <a:gd name="connsiteX7-543" fmla="*/ 1394813 w 2755182"/>
              <a:gd name="connsiteY7-544" fmla="*/ 15404 h 741685"/>
              <a:gd name="connsiteX8-545" fmla="*/ 1653893 w 2755182"/>
              <a:gd name="connsiteY8-546" fmla="*/ 70649 h 741685"/>
              <a:gd name="connsiteX9-547" fmla="*/ 1893923 w 2755182"/>
              <a:gd name="connsiteY9-548" fmla="*/ 175424 h 741685"/>
              <a:gd name="connsiteX10-549" fmla="*/ 2017748 w 2755182"/>
              <a:gd name="connsiteY10-550" fmla="*/ 238289 h 741685"/>
              <a:gd name="connsiteX11-551" fmla="*/ 2126333 w 2755182"/>
              <a:gd name="connsiteY11-552" fmla="*/ 255434 h 741685"/>
              <a:gd name="connsiteX12-553" fmla="*/ 2238728 w 2755182"/>
              <a:gd name="connsiteY12-554" fmla="*/ 261149 h 741685"/>
              <a:gd name="connsiteX13-555" fmla="*/ 2433038 w 2755182"/>
              <a:gd name="connsiteY13-556" fmla="*/ 293534 h 741685"/>
              <a:gd name="connsiteX14-557" fmla="*/ 2646398 w 2755182"/>
              <a:gd name="connsiteY14-558" fmla="*/ 352589 h 741685"/>
              <a:gd name="connsiteX15-559" fmla="*/ 2726408 w 2755182"/>
              <a:gd name="connsiteY15-560" fmla="*/ 402119 h 741685"/>
              <a:gd name="connsiteX16-561" fmla="*/ 2743553 w 2755182"/>
              <a:gd name="connsiteY16-562" fmla="*/ 474509 h 741685"/>
              <a:gd name="connsiteX17-563" fmla="*/ 2754983 w 2755182"/>
              <a:gd name="connsiteY17-564" fmla="*/ 596429 h 741685"/>
              <a:gd name="connsiteX18-565" fmla="*/ 2734028 w 2755182"/>
              <a:gd name="connsiteY18-566" fmla="*/ 693584 h 741685"/>
              <a:gd name="connsiteX19-567" fmla="*/ 2633063 w 2755182"/>
              <a:gd name="connsiteY19-568" fmla="*/ 729779 h 741685"/>
              <a:gd name="connsiteX20-569" fmla="*/ 2505428 w 2755182"/>
              <a:gd name="connsiteY20-570" fmla="*/ 731684 h 741685"/>
              <a:gd name="connsiteX21-571" fmla="*/ 2511143 w 2755182"/>
              <a:gd name="connsiteY21-572" fmla="*/ 720254 h 741685"/>
              <a:gd name="connsiteX22-573" fmla="*/ 2514953 w 2755182"/>
              <a:gd name="connsiteY22-574" fmla="*/ 659294 h 741685"/>
              <a:gd name="connsiteX23-575" fmla="*/ 2507333 w 2755182"/>
              <a:gd name="connsiteY23-576" fmla="*/ 548804 h 741685"/>
              <a:gd name="connsiteX24-577" fmla="*/ 2406368 w 2755182"/>
              <a:gd name="connsiteY24-578" fmla="*/ 455459 h 741685"/>
              <a:gd name="connsiteX25-579" fmla="*/ 2271113 w 2755182"/>
              <a:gd name="connsiteY25-580" fmla="*/ 421169 h 741685"/>
              <a:gd name="connsiteX26-581" fmla="*/ 2139668 w 2755182"/>
              <a:gd name="connsiteY26-582" fmla="*/ 464984 h 741685"/>
              <a:gd name="connsiteX27-583" fmla="*/ 2053943 w 2755182"/>
              <a:gd name="connsiteY27-584" fmla="*/ 565949 h 741685"/>
              <a:gd name="connsiteX28-585" fmla="*/ 2042513 w 2755182"/>
              <a:gd name="connsiteY28-586" fmla="*/ 718349 h 741685"/>
              <a:gd name="connsiteX29-587" fmla="*/ 2029178 w 2755182"/>
              <a:gd name="connsiteY29-588" fmla="*/ 739304 h 741685"/>
              <a:gd name="connsiteX30-589" fmla="*/ 1964408 w 2755182"/>
              <a:gd name="connsiteY30-590" fmla="*/ 741209 h 741685"/>
              <a:gd name="connsiteX31-591" fmla="*/ 752828 w 2755182"/>
              <a:gd name="connsiteY31-592" fmla="*/ 735494 h 741685"/>
              <a:gd name="connsiteX32-593" fmla="*/ 758543 w 2755182"/>
              <a:gd name="connsiteY32-594" fmla="*/ 577379 h 741685"/>
              <a:gd name="connsiteX33-595" fmla="*/ 701393 w 2755182"/>
              <a:gd name="connsiteY33-596" fmla="*/ 478319 h 741685"/>
              <a:gd name="connsiteX34-597" fmla="*/ 619478 w 2755182"/>
              <a:gd name="connsiteY34-598" fmla="*/ 426884 h 741685"/>
              <a:gd name="connsiteX35-599" fmla="*/ 484223 w 2755182"/>
              <a:gd name="connsiteY35-600" fmla="*/ 421169 h 741685"/>
              <a:gd name="connsiteX36-601" fmla="*/ 368018 w 2755182"/>
              <a:gd name="connsiteY36-602" fmla="*/ 478319 h 741685"/>
              <a:gd name="connsiteX37-603" fmla="*/ 293723 w 2755182"/>
              <a:gd name="connsiteY37-604" fmla="*/ 600239 h 741685"/>
              <a:gd name="connsiteX38-605" fmla="*/ 288008 w 2755182"/>
              <a:gd name="connsiteY38-606" fmla="*/ 676439 h 741685"/>
              <a:gd name="connsiteX39-607" fmla="*/ 263243 w 2755182"/>
              <a:gd name="connsiteY39-608" fmla="*/ 674534 h 741685"/>
              <a:gd name="connsiteX40-609" fmla="*/ 124178 w 2755182"/>
              <a:gd name="connsiteY40-610" fmla="*/ 661199 h 741685"/>
              <a:gd name="connsiteX41-611" fmla="*/ 19403 w 2755182"/>
              <a:gd name="connsiteY41-612" fmla="*/ 623099 h 741685"/>
              <a:gd name="connsiteX42-613" fmla="*/ 4163 w 2755182"/>
              <a:gd name="connsiteY42-614" fmla="*/ 464984 h 741685"/>
              <a:gd name="connsiteX43-615" fmla="*/ 63218 w 2755182"/>
              <a:gd name="connsiteY43-616" fmla="*/ 211619 h 741685"/>
              <a:gd name="connsiteX0-617" fmla="*/ 63218 w 2755182"/>
              <a:gd name="connsiteY0-618" fmla="*/ 211619 h 741685"/>
              <a:gd name="connsiteX1-619" fmla="*/ 209903 w 2755182"/>
              <a:gd name="connsiteY1-620" fmla="*/ 207809 h 741685"/>
              <a:gd name="connsiteX2-621" fmla="*/ 400403 w 2755182"/>
              <a:gd name="connsiteY2-622" fmla="*/ 154469 h 741685"/>
              <a:gd name="connsiteX3-623" fmla="*/ 583283 w 2755182"/>
              <a:gd name="connsiteY3-624" fmla="*/ 91604 h 741685"/>
              <a:gd name="connsiteX4-625" fmla="*/ 716633 w 2755182"/>
              <a:gd name="connsiteY4-626" fmla="*/ 43979 h 741685"/>
              <a:gd name="connsiteX5-627" fmla="*/ 924278 w 2755182"/>
              <a:gd name="connsiteY5-628" fmla="*/ 9689 h 741685"/>
              <a:gd name="connsiteX6-629" fmla="*/ 1189073 w 2755182"/>
              <a:gd name="connsiteY6-630" fmla="*/ 164 h 741685"/>
              <a:gd name="connsiteX7-631" fmla="*/ 1394813 w 2755182"/>
              <a:gd name="connsiteY7-632" fmla="*/ 15404 h 741685"/>
              <a:gd name="connsiteX8-633" fmla="*/ 1653893 w 2755182"/>
              <a:gd name="connsiteY8-634" fmla="*/ 70649 h 741685"/>
              <a:gd name="connsiteX9-635" fmla="*/ 1893923 w 2755182"/>
              <a:gd name="connsiteY9-636" fmla="*/ 175424 h 741685"/>
              <a:gd name="connsiteX10-637" fmla="*/ 2017748 w 2755182"/>
              <a:gd name="connsiteY10-638" fmla="*/ 238289 h 741685"/>
              <a:gd name="connsiteX11-639" fmla="*/ 2126333 w 2755182"/>
              <a:gd name="connsiteY11-640" fmla="*/ 255434 h 741685"/>
              <a:gd name="connsiteX12-641" fmla="*/ 2238728 w 2755182"/>
              <a:gd name="connsiteY12-642" fmla="*/ 261149 h 741685"/>
              <a:gd name="connsiteX13-643" fmla="*/ 2433038 w 2755182"/>
              <a:gd name="connsiteY13-644" fmla="*/ 293534 h 741685"/>
              <a:gd name="connsiteX14-645" fmla="*/ 2646398 w 2755182"/>
              <a:gd name="connsiteY14-646" fmla="*/ 352589 h 741685"/>
              <a:gd name="connsiteX15-647" fmla="*/ 2726408 w 2755182"/>
              <a:gd name="connsiteY15-648" fmla="*/ 402119 h 741685"/>
              <a:gd name="connsiteX16-649" fmla="*/ 2743553 w 2755182"/>
              <a:gd name="connsiteY16-650" fmla="*/ 474509 h 741685"/>
              <a:gd name="connsiteX17-651" fmla="*/ 2754983 w 2755182"/>
              <a:gd name="connsiteY17-652" fmla="*/ 596429 h 741685"/>
              <a:gd name="connsiteX18-653" fmla="*/ 2734028 w 2755182"/>
              <a:gd name="connsiteY18-654" fmla="*/ 693584 h 741685"/>
              <a:gd name="connsiteX19-655" fmla="*/ 2633063 w 2755182"/>
              <a:gd name="connsiteY19-656" fmla="*/ 729779 h 741685"/>
              <a:gd name="connsiteX20-657" fmla="*/ 2514953 w 2755182"/>
              <a:gd name="connsiteY20-658" fmla="*/ 731684 h 741685"/>
              <a:gd name="connsiteX21-659" fmla="*/ 2511143 w 2755182"/>
              <a:gd name="connsiteY21-660" fmla="*/ 720254 h 741685"/>
              <a:gd name="connsiteX22-661" fmla="*/ 2514953 w 2755182"/>
              <a:gd name="connsiteY22-662" fmla="*/ 659294 h 741685"/>
              <a:gd name="connsiteX23-663" fmla="*/ 2507333 w 2755182"/>
              <a:gd name="connsiteY23-664" fmla="*/ 548804 h 741685"/>
              <a:gd name="connsiteX24-665" fmla="*/ 2406368 w 2755182"/>
              <a:gd name="connsiteY24-666" fmla="*/ 455459 h 741685"/>
              <a:gd name="connsiteX25-667" fmla="*/ 2271113 w 2755182"/>
              <a:gd name="connsiteY25-668" fmla="*/ 421169 h 741685"/>
              <a:gd name="connsiteX26-669" fmla="*/ 2139668 w 2755182"/>
              <a:gd name="connsiteY26-670" fmla="*/ 464984 h 741685"/>
              <a:gd name="connsiteX27-671" fmla="*/ 2053943 w 2755182"/>
              <a:gd name="connsiteY27-672" fmla="*/ 565949 h 741685"/>
              <a:gd name="connsiteX28-673" fmla="*/ 2042513 w 2755182"/>
              <a:gd name="connsiteY28-674" fmla="*/ 718349 h 741685"/>
              <a:gd name="connsiteX29-675" fmla="*/ 2029178 w 2755182"/>
              <a:gd name="connsiteY29-676" fmla="*/ 739304 h 741685"/>
              <a:gd name="connsiteX30-677" fmla="*/ 1964408 w 2755182"/>
              <a:gd name="connsiteY30-678" fmla="*/ 741209 h 741685"/>
              <a:gd name="connsiteX31-679" fmla="*/ 752828 w 2755182"/>
              <a:gd name="connsiteY31-680" fmla="*/ 735494 h 741685"/>
              <a:gd name="connsiteX32-681" fmla="*/ 758543 w 2755182"/>
              <a:gd name="connsiteY32-682" fmla="*/ 577379 h 741685"/>
              <a:gd name="connsiteX33-683" fmla="*/ 701393 w 2755182"/>
              <a:gd name="connsiteY33-684" fmla="*/ 478319 h 741685"/>
              <a:gd name="connsiteX34-685" fmla="*/ 619478 w 2755182"/>
              <a:gd name="connsiteY34-686" fmla="*/ 426884 h 741685"/>
              <a:gd name="connsiteX35-687" fmla="*/ 484223 w 2755182"/>
              <a:gd name="connsiteY35-688" fmla="*/ 421169 h 741685"/>
              <a:gd name="connsiteX36-689" fmla="*/ 368018 w 2755182"/>
              <a:gd name="connsiteY36-690" fmla="*/ 478319 h 741685"/>
              <a:gd name="connsiteX37-691" fmla="*/ 293723 w 2755182"/>
              <a:gd name="connsiteY37-692" fmla="*/ 600239 h 741685"/>
              <a:gd name="connsiteX38-693" fmla="*/ 288008 w 2755182"/>
              <a:gd name="connsiteY38-694" fmla="*/ 676439 h 741685"/>
              <a:gd name="connsiteX39-695" fmla="*/ 263243 w 2755182"/>
              <a:gd name="connsiteY39-696" fmla="*/ 674534 h 741685"/>
              <a:gd name="connsiteX40-697" fmla="*/ 124178 w 2755182"/>
              <a:gd name="connsiteY40-698" fmla="*/ 661199 h 741685"/>
              <a:gd name="connsiteX41-699" fmla="*/ 19403 w 2755182"/>
              <a:gd name="connsiteY41-700" fmla="*/ 623099 h 741685"/>
              <a:gd name="connsiteX42-701" fmla="*/ 4163 w 2755182"/>
              <a:gd name="connsiteY42-702" fmla="*/ 464984 h 741685"/>
              <a:gd name="connsiteX43-703" fmla="*/ 63218 w 2755182"/>
              <a:gd name="connsiteY43-704" fmla="*/ 211619 h 741685"/>
              <a:gd name="connsiteX0-705" fmla="*/ 63218 w 2755182"/>
              <a:gd name="connsiteY0-706" fmla="*/ 211619 h 741685"/>
              <a:gd name="connsiteX1-707" fmla="*/ 209903 w 2755182"/>
              <a:gd name="connsiteY1-708" fmla="*/ 207809 h 741685"/>
              <a:gd name="connsiteX2-709" fmla="*/ 400403 w 2755182"/>
              <a:gd name="connsiteY2-710" fmla="*/ 154469 h 741685"/>
              <a:gd name="connsiteX3-711" fmla="*/ 583283 w 2755182"/>
              <a:gd name="connsiteY3-712" fmla="*/ 91604 h 741685"/>
              <a:gd name="connsiteX4-713" fmla="*/ 716633 w 2755182"/>
              <a:gd name="connsiteY4-714" fmla="*/ 43979 h 741685"/>
              <a:gd name="connsiteX5-715" fmla="*/ 924278 w 2755182"/>
              <a:gd name="connsiteY5-716" fmla="*/ 9689 h 741685"/>
              <a:gd name="connsiteX6-717" fmla="*/ 1189073 w 2755182"/>
              <a:gd name="connsiteY6-718" fmla="*/ 164 h 741685"/>
              <a:gd name="connsiteX7-719" fmla="*/ 1394813 w 2755182"/>
              <a:gd name="connsiteY7-720" fmla="*/ 15404 h 741685"/>
              <a:gd name="connsiteX8-721" fmla="*/ 1653893 w 2755182"/>
              <a:gd name="connsiteY8-722" fmla="*/ 70649 h 741685"/>
              <a:gd name="connsiteX9-723" fmla="*/ 1893923 w 2755182"/>
              <a:gd name="connsiteY9-724" fmla="*/ 175424 h 741685"/>
              <a:gd name="connsiteX10-725" fmla="*/ 2017748 w 2755182"/>
              <a:gd name="connsiteY10-726" fmla="*/ 238289 h 741685"/>
              <a:gd name="connsiteX11-727" fmla="*/ 2126333 w 2755182"/>
              <a:gd name="connsiteY11-728" fmla="*/ 255434 h 741685"/>
              <a:gd name="connsiteX12-729" fmla="*/ 2238728 w 2755182"/>
              <a:gd name="connsiteY12-730" fmla="*/ 261149 h 741685"/>
              <a:gd name="connsiteX13-731" fmla="*/ 2433038 w 2755182"/>
              <a:gd name="connsiteY13-732" fmla="*/ 293534 h 741685"/>
              <a:gd name="connsiteX14-733" fmla="*/ 2646398 w 2755182"/>
              <a:gd name="connsiteY14-734" fmla="*/ 352589 h 741685"/>
              <a:gd name="connsiteX15-735" fmla="*/ 2726408 w 2755182"/>
              <a:gd name="connsiteY15-736" fmla="*/ 402119 h 741685"/>
              <a:gd name="connsiteX16-737" fmla="*/ 2743553 w 2755182"/>
              <a:gd name="connsiteY16-738" fmla="*/ 474509 h 741685"/>
              <a:gd name="connsiteX17-739" fmla="*/ 2754983 w 2755182"/>
              <a:gd name="connsiteY17-740" fmla="*/ 596429 h 741685"/>
              <a:gd name="connsiteX18-741" fmla="*/ 2734028 w 2755182"/>
              <a:gd name="connsiteY18-742" fmla="*/ 693584 h 741685"/>
              <a:gd name="connsiteX19-743" fmla="*/ 2633063 w 2755182"/>
              <a:gd name="connsiteY19-744" fmla="*/ 729779 h 741685"/>
              <a:gd name="connsiteX20-745" fmla="*/ 2514953 w 2755182"/>
              <a:gd name="connsiteY20-746" fmla="*/ 731684 h 741685"/>
              <a:gd name="connsiteX21-747" fmla="*/ 2511143 w 2755182"/>
              <a:gd name="connsiteY21-748" fmla="*/ 720254 h 741685"/>
              <a:gd name="connsiteX22-749" fmla="*/ 2514953 w 2755182"/>
              <a:gd name="connsiteY22-750" fmla="*/ 659294 h 741685"/>
              <a:gd name="connsiteX23-751" fmla="*/ 2507333 w 2755182"/>
              <a:gd name="connsiteY23-752" fmla="*/ 548804 h 741685"/>
              <a:gd name="connsiteX24-753" fmla="*/ 2406368 w 2755182"/>
              <a:gd name="connsiteY24-754" fmla="*/ 455459 h 741685"/>
              <a:gd name="connsiteX25-755" fmla="*/ 2271113 w 2755182"/>
              <a:gd name="connsiteY25-756" fmla="*/ 421169 h 741685"/>
              <a:gd name="connsiteX26-757" fmla="*/ 2139668 w 2755182"/>
              <a:gd name="connsiteY26-758" fmla="*/ 464984 h 741685"/>
              <a:gd name="connsiteX27-759" fmla="*/ 2053943 w 2755182"/>
              <a:gd name="connsiteY27-760" fmla="*/ 565949 h 741685"/>
              <a:gd name="connsiteX28-761" fmla="*/ 2042513 w 2755182"/>
              <a:gd name="connsiteY28-762" fmla="*/ 718349 h 741685"/>
              <a:gd name="connsiteX29-763" fmla="*/ 2029178 w 2755182"/>
              <a:gd name="connsiteY29-764" fmla="*/ 739304 h 741685"/>
              <a:gd name="connsiteX30-765" fmla="*/ 1964408 w 2755182"/>
              <a:gd name="connsiteY30-766" fmla="*/ 741209 h 741685"/>
              <a:gd name="connsiteX31-767" fmla="*/ 752828 w 2755182"/>
              <a:gd name="connsiteY31-768" fmla="*/ 735494 h 741685"/>
              <a:gd name="connsiteX32-769" fmla="*/ 758543 w 2755182"/>
              <a:gd name="connsiteY32-770" fmla="*/ 577379 h 741685"/>
              <a:gd name="connsiteX33-771" fmla="*/ 701393 w 2755182"/>
              <a:gd name="connsiteY33-772" fmla="*/ 478319 h 741685"/>
              <a:gd name="connsiteX34-773" fmla="*/ 619478 w 2755182"/>
              <a:gd name="connsiteY34-774" fmla="*/ 426884 h 741685"/>
              <a:gd name="connsiteX35-775" fmla="*/ 484223 w 2755182"/>
              <a:gd name="connsiteY35-776" fmla="*/ 421169 h 741685"/>
              <a:gd name="connsiteX36-777" fmla="*/ 368018 w 2755182"/>
              <a:gd name="connsiteY36-778" fmla="*/ 478319 h 741685"/>
              <a:gd name="connsiteX37-779" fmla="*/ 293723 w 2755182"/>
              <a:gd name="connsiteY37-780" fmla="*/ 600239 h 741685"/>
              <a:gd name="connsiteX38-781" fmla="*/ 288008 w 2755182"/>
              <a:gd name="connsiteY38-782" fmla="*/ 676439 h 741685"/>
              <a:gd name="connsiteX39-783" fmla="*/ 263243 w 2755182"/>
              <a:gd name="connsiteY39-784" fmla="*/ 674534 h 741685"/>
              <a:gd name="connsiteX40-785" fmla="*/ 124178 w 2755182"/>
              <a:gd name="connsiteY40-786" fmla="*/ 661199 h 741685"/>
              <a:gd name="connsiteX41-787" fmla="*/ 19403 w 2755182"/>
              <a:gd name="connsiteY41-788" fmla="*/ 623099 h 741685"/>
              <a:gd name="connsiteX42-789" fmla="*/ 4163 w 2755182"/>
              <a:gd name="connsiteY42-790" fmla="*/ 464984 h 741685"/>
              <a:gd name="connsiteX43-791" fmla="*/ 63218 w 2755182"/>
              <a:gd name="connsiteY43-792" fmla="*/ 211619 h 741685"/>
              <a:gd name="connsiteX0-793" fmla="*/ 63218 w 2755182"/>
              <a:gd name="connsiteY0-794" fmla="*/ 211619 h 741685"/>
              <a:gd name="connsiteX1-795" fmla="*/ 209903 w 2755182"/>
              <a:gd name="connsiteY1-796" fmla="*/ 207809 h 741685"/>
              <a:gd name="connsiteX2-797" fmla="*/ 400403 w 2755182"/>
              <a:gd name="connsiteY2-798" fmla="*/ 154469 h 741685"/>
              <a:gd name="connsiteX3-799" fmla="*/ 583283 w 2755182"/>
              <a:gd name="connsiteY3-800" fmla="*/ 91604 h 741685"/>
              <a:gd name="connsiteX4-801" fmla="*/ 716633 w 2755182"/>
              <a:gd name="connsiteY4-802" fmla="*/ 43979 h 741685"/>
              <a:gd name="connsiteX5-803" fmla="*/ 924278 w 2755182"/>
              <a:gd name="connsiteY5-804" fmla="*/ 9689 h 741685"/>
              <a:gd name="connsiteX6-805" fmla="*/ 1189073 w 2755182"/>
              <a:gd name="connsiteY6-806" fmla="*/ 164 h 741685"/>
              <a:gd name="connsiteX7-807" fmla="*/ 1394813 w 2755182"/>
              <a:gd name="connsiteY7-808" fmla="*/ 15404 h 741685"/>
              <a:gd name="connsiteX8-809" fmla="*/ 1653893 w 2755182"/>
              <a:gd name="connsiteY8-810" fmla="*/ 70649 h 741685"/>
              <a:gd name="connsiteX9-811" fmla="*/ 1893923 w 2755182"/>
              <a:gd name="connsiteY9-812" fmla="*/ 175424 h 741685"/>
              <a:gd name="connsiteX10-813" fmla="*/ 2017748 w 2755182"/>
              <a:gd name="connsiteY10-814" fmla="*/ 238289 h 741685"/>
              <a:gd name="connsiteX11-815" fmla="*/ 2126333 w 2755182"/>
              <a:gd name="connsiteY11-816" fmla="*/ 255434 h 741685"/>
              <a:gd name="connsiteX12-817" fmla="*/ 2238728 w 2755182"/>
              <a:gd name="connsiteY12-818" fmla="*/ 261149 h 741685"/>
              <a:gd name="connsiteX13-819" fmla="*/ 2433038 w 2755182"/>
              <a:gd name="connsiteY13-820" fmla="*/ 293534 h 741685"/>
              <a:gd name="connsiteX14-821" fmla="*/ 2646398 w 2755182"/>
              <a:gd name="connsiteY14-822" fmla="*/ 352589 h 741685"/>
              <a:gd name="connsiteX15-823" fmla="*/ 2726408 w 2755182"/>
              <a:gd name="connsiteY15-824" fmla="*/ 402119 h 741685"/>
              <a:gd name="connsiteX16-825" fmla="*/ 2743553 w 2755182"/>
              <a:gd name="connsiteY16-826" fmla="*/ 474509 h 741685"/>
              <a:gd name="connsiteX17-827" fmla="*/ 2754983 w 2755182"/>
              <a:gd name="connsiteY17-828" fmla="*/ 596429 h 741685"/>
              <a:gd name="connsiteX18-829" fmla="*/ 2734028 w 2755182"/>
              <a:gd name="connsiteY18-830" fmla="*/ 693584 h 741685"/>
              <a:gd name="connsiteX19-831" fmla="*/ 2633063 w 2755182"/>
              <a:gd name="connsiteY19-832" fmla="*/ 729779 h 741685"/>
              <a:gd name="connsiteX20-833" fmla="*/ 2514953 w 2755182"/>
              <a:gd name="connsiteY20-834" fmla="*/ 731684 h 741685"/>
              <a:gd name="connsiteX21-835" fmla="*/ 2511143 w 2755182"/>
              <a:gd name="connsiteY21-836" fmla="*/ 720254 h 741685"/>
              <a:gd name="connsiteX22-837" fmla="*/ 2514953 w 2755182"/>
              <a:gd name="connsiteY22-838" fmla="*/ 659294 h 741685"/>
              <a:gd name="connsiteX23-839" fmla="*/ 2507333 w 2755182"/>
              <a:gd name="connsiteY23-840" fmla="*/ 548804 h 741685"/>
              <a:gd name="connsiteX24-841" fmla="*/ 2406368 w 2755182"/>
              <a:gd name="connsiteY24-842" fmla="*/ 455459 h 741685"/>
              <a:gd name="connsiteX25-843" fmla="*/ 2271113 w 2755182"/>
              <a:gd name="connsiteY25-844" fmla="*/ 421169 h 741685"/>
              <a:gd name="connsiteX26-845" fmla="*/ 2139668 w 2755182"/>
              <a:gd name="connsiteY26-846" fmla="*/ 464984 h 741685"/>
              <a:gd name="connsiteX27-847" fmla="*/ 2053943 w 2755182"/>
              <a:gd name="connsiteY27-848" fmla="*/ 565949 h 741685"/>
              <a:gd name="connsiteX28-849" fmla="*/ 2042513 w 2755182"/>
              <a:gd name="connsiteY28-850" fmla="*/ 718349 h 741685"/>
              <a:gd name="connsiteX29-851" fmla="*/ 2029178 w 2755182"/>
              <a:gd name="connsiteY29-852" fmla="*/ 739304 h 741685"/>
              <a:gd name="connsiteX30-853" fmla="*/ 1964408 w 2755182"/>
              <a:gd name="connsiteY30-854" fmla="*/ 741209 h 741685"/>
              <a:gd name="connsiteX31-855" fmla="*/ 752828 w 2755182"/>
              <a:gd name="connsiteY31-856" fmla="*/ 735494 h 741685"/>
              <a:gd name="connsiteX32-857" fmla="*/ 758543 w 2755182"/>
              <a:gd name="connsiteY32-858" fmla="*/ 577379 h 741685"/>
              <a:gd name="connsiteX33-859" fmla="*/ 701393 w 2755182"/>
              <a:gd name="connsiteY33-860" fmla="*/ 478319 h 741685"/>
              <a:gd name="connsiteX34-861" fmla="*/ 619478 w 2755182"/>
              <a:gd name="connsiteY34-862" fmla="*/ 426884 h 741685"/>
              <a:gd name="connsiteX35-863" fmla="*/ 484223 w 2755182"/>
              <a:gd name="connsiteY35-864" fmla="*/ 421169 h 741685"/>
              <a:gd name="connsiteX36-865" fmla="*/ 368018 w 2755182"/>
              <a:gd name="connsiteY36-866" fmla="*/ 478319 h 741685"/>
              <a:gd name="connsiteX37-867" fmla="*/ 293723 w 2755182"/>
              <a:gd name="connsiteY37-868" fmla="*/ 600239 h 741685"/>
              <a:gd name="connsiteX38-869" fmla="*/ 288008 w 2755182"/>
              <a:gd name="connsiteY38-870" fmla="*/ 676439 h 741685"/>
              <a:gd name="connsiteX39-871" fmla="*/ 263243 w 2755182"/>
              <a:gd name="connsiteY39-872" fmla="*/ 674534 h 741685"/>
              <a:gd name="connsiteX40-873" fmla="*/ 124178 w 2755182"/>
              <a:gd name="connsiteY40-874" fmla="*/ 661199 h 741685"/>
              <a:gd name="connsiteX41-875" fmla="*/ 19403 w 2755182"/>
              <a:gd name="connsiteY41-876" fmla="*/ 623099 h 741685"/>
              <a:gd name="connsiteX42-877" fmla="*/ 4163 w 2755182"/>
              <a:gd name="connsiteY42-878" fmla="*/ 464984 h 741685"/>
              <a:gd name="connsiteX43-879" fmla="*/ 63218 w 2755182"/>
              <a:gd name="connsiteY43-880" fmla="*/ 211619 h 741685"/>
              <a:gd name="connsiteX0-881" fmla="*/ 63218 w 2755182"/>
              <a:gd name="connsiteY0-882" fmla="*/ 211619 h 741800"/>
              <a:gd name="connsiteX1-883" fmla="*/ 209903 w 2755182"/>
              <a:gd name="connsiteY1-884" fmla="*/ 207809 h 741800"/>
              <a:gd name="connsiteX2-885" fmla="*/ 400403 w 2755182"/>
              <a:gd name="connsiteY2-886" fmla="*/ 154469 h 741800"/>
              <a:gd name="connsiteX3-887" fmla="*/ 583283 w 2755182"/>
              <a:gd name="connsiteY3-888" fmla="*/ 91604 h 741800"/>
              <a:gd name="connsiteX4-889" fmla="*/ 716633 w 2755182"/>
              <a:gd name="connsiteY4-890" fmla="*/ 43979 h 741800"/>
              <a:gd name="connsiteX5-891" fmla="*/ 924278 w 2755182"/>
              <a:gd name="connsiteY5-892" fmla="*/ 9689 h 741800"/>
              <a:gd name="connsiteX6-893" fmla="*/ 1189073 w 2755182"/>
              <a:gd name="connsiteY6-894" fmla="*/ 164 h 741800"/>
              <a:gd name="connsiteX7-895" fmla="*/ 1394813 w 2755182"/>
              <a:gd name="connsiteY7-896" fmla="*/ 15404 h 741800"/>
              <a:gd name="connsiteX8-897" fmla="*/ 1653893 w 2755182"/>
              <a:gd name="connsiteY8-898" fmla="*/ 70649 h 741800"/>
              <a:gd name="connsiteX9-899" fmla="*/ 1893923 w 2755182"/>
              <a:gd name="connsiteY9-900" fmla="*/ 175424 h 741800"/>
              <a:gd name="connsiteX10-901" fmla="*/ 2017748 w 2755182"/>
              <a:gd name="connsiteY10-902" fmla="*/ 238289 h 741800"/>
              <a:gd name="connsiteX11-903" fmla="*/ 2126333 w 2755182"/>
              <a:gd name="connsiteY11-904" fmla="*/ 255434 h 741800"/>
              <a:gd name="connsiteX12-905" fmla="*/ 2238728 w 2755182"/>
              <a:gd name="connsiteY12-906" fmla="*/ 261149 h 741800"/>
              <a:gd name="connsiteX13-907" fmla="*/ 2433038 w 2755182"/>
              <a:gd name="connsiteY13-908" fmla="*/ 293534 h 741800"/>
              <a:gd name="connsiteX14-909" fmla="*/ 2646398 w 2755182"/>
              <a:gd name="connsiteY14-910" fmla="*/ 352589 h 741800"/>
              <a:gd name="connsiteX15-911" fmla="*/ 2726408 w 2755182"/>
              <a:gd name="connsiteY15-912" fmla="*/ 402119 h 741800"/>
              <a:gd name="connsiteX16-913" fmla="*/ 2743553 w 2755182"/>
              <a:gd name="connsiteY16-914" fmla="*/ 474509 h 741800"/>
              <a:gd name="connsiteX17-915" fmla="*/ 2754983 w 2755182"/>
              <a:gd name="connsiteY17-916" fmla="*/ 596429 h 741800"/>
              <a:gd name="connsiteX18-917" fmla="*/ 2734028 w 2755182"/>
              <a:gd name="connsiteY18-918" fmla="*/ 693584 h 741800"/>
              <a:gd name="connsiteX19-919" fmla="*/ 2633063 w 2755182"/>
              <a:gd name="connsiteY19-920" fmla="*/ 729779 h 741800"/>
              <a:gd name="connsiteX20-921" fmla="*/ 2514953 w 2755182"/>
              <a:gd name="connsiteY20-922" fmla="*/ 731684 h 741800"/>
              <a:gd name="connsiteX21-923" fmla="*/ 2511143 w 2755182"/>
              <a:gd name="connsiteY21-924" fmla="*/ 720254 h 741800"/>
              <a:gd name="connsiteX22-925" fmla="*/ 2514953 w 2755182"/>
              <a:gd name="connsiteY22-926" fmla="*/ 659294 h 741800"/>
              <a:gd name="connsiteX23-927" fmla="*/ 2507333 w 2755182"/>
              <a:gd name="connsiteY23-928" fmla="*/ 548804 h 741800"/>
              <a:gd name="connsiteX24-929" fmla="*/ 2406368 w 2755182"/>
              <a:gd name="connsiteY24-930" fmla="*/ 455459 h 741800"/>
              <a:gd name="connsiteX25-931" fmla="*/ 2271113 w 2755182"/>
              <a:gd name="connsiteY25-932" fmla="*/ 421169 h 741800"/>
              <a:gd name="connsiteX26-933" fmla="*/ 2139668 w 2755182"/>
              <a:gd name="connsiteY26-934" fmla="*/ 464984 h 741800"/>
              <a:gd name="connsiteX27-935" fmla="*/ 2053943 w 2755182"/>
              <a:gd name="connsiteY27-936" fmla="*/ 565949 h 741800"/>
              <a:gd name="connsiteX28-937" fmla="*/ 2042513 w 2755182"/>
              <a:gd name="connsiteY28-938" fmla="*/ 718349 h 741800"/>
              <a:gd name="connsiteX29-939" fmla="*/ 2029178 w 2755182"/>
              <a:gd name="connsiteY29-940" fmla="*/ 739304 h 741800"/>
              <a:gd name="connsiteX30-941" fmla="*/ 1964408 w 2755182"/>
              <a:gd name="connsiteY30-942" fmla="*/ 741209 h 741800"/>
              <a:gd name="connsiteX31-943" fmla="*/ 765484 w 2755182"/>
              <a:gd name="connsiteY31-944" fmla="*/ 737498 h 741800"/>
              <a:gd name="connsiteX32-945" fmla="*/ 758543 w 2755182"/>
              <a:gd name="connsiteY32-946" fmla="*/ 577379 h 741800"/>
              <a:gd name="connsiteX33-947" fmla="*/ 701393 w 2755182"/>
              <a:gd name="connsiteY33-948" fmla="*/ 478319 h 741800"/>
              <a:gd name="connsiteX34-949" fmla="*/ 619478 w 2755182"/>
              <a:gd name="connsiteY34-950" fmla="*/ 426884 h 741800"/>
              <a:gd name="connsiteX35-951" fmla="*/ 484223 w 2755182"/>
              <a:gd name="connsiteY35-952" fmla="*/ 421169 h 741800"/>
              <a:gd name="connsiteX36-953" fmla="*/ 368018 w 2755182"/>
              <a:gd name="connsiteY36-954" fmla="*/ 478319 h 741800"/>
              <a:gd name="connsiteX37-955" fmla="*/ 293723 w 2755182"/>
              <a:gd name="connsiteY37-956" fmla="*/ 600239 h 741800"/>
              <a:gd name="connsiteX38-957" fmla="*/ 288008 w 2755182"/>
              <a:gd name="connsiteY38-958" fmla="*/ 676439 h 741800"/>
              <a:gd name="connsiteX39-959" fmla="*/ 263243 w 2755182"/>
              <a:gd name="connsiteY39-960" fmla="*/ 674534 h 741800"/>
              <a:gd name="connsiteX40-961" fmla="*/ 124178 w 2755182"/>
              <a:gd name="connsiteY40-962" fmla="*/ 661199 h 741800"/>
              <a:gd name="connsiteX41-963" fmla="*/ 19403 w 2755182"/>
              <a:gd name="connsiteY41-964" fmla="*/ 623099 h 741800"/>
              <a:gd name="connsiteX42-965" fmla="*/ 4163 w 2755182"/>
              <a:gd name="connsiteY42-966" fmla="*/ 464984 h 741800"/>
              <a:gd name="connsiteX43-967" fmla="*/ 63218 w 2755182"/>
              <a:gd name="connsiteY43-968" fmla="*/ 211619 h 741800"/>
              <a:gd name="connsiteX0-969" fmla="*/ 63218 w 2755182"/>
              <a:gd name="connsiteY0-970" fmla="*/ 211619 h 741800"/>
              <a:gd name="connsiteX1-971" fmla="*/ 209903 w 2755182"/>
              <a:gd name="connsiteY1-972" fmla="*/ 207809 h 741800"/>
              <a:gd name="connsiteX2-973" fmla="*/ 400403 w 2755182"/>
              <a:gd name="connsiteY2-974" fmla="*/ 154469 h 741800"/>
              <a:gd name="connsiteX3-975" fmla="*/ 583283 w 2755182"/>
              <a:gd name="connsiteY3-976" fmla="*/ 91604 h 741800"/>
              <a:gd name="connsiteX4-977" fmla="*/ 716633 w 2755182"/>
              <a:gd name="connsiteY4-978" fmla="*/ 43979 h 741800"/>
              <a:gd name="connsiteX5-979" fmla="*/ 924278 w 2755182"/>
              <a:gd name="connsiteY5-980" fmla="*/ 9689 h 741800"/>
              <a:gd name="connsiteX6-981" fmla="*/ 1189073 w 2755182"/>
              <a:gd name="connsiteY6-982" fmla="*/ 164 h 741800"/>
              <a:gd name="connsiteX7-983" fmla="*/ 1394813 w 2755182"/>
              <a:gd name="connsiteY7-984" fmla="*/ 15404 h 741800"/>
              <a:gd name="connsiteX8-985" fmla="*/ 1653893 w 2755182"/>
              <a:gd name="connsiteY8-986" fmla="*/ 70649 h 741800"/>
              <a:gd name="connsiteX9-987" fmla="*/ 1893923 w 2755182"/>
              <a:gd name="connsiteY9-988" fmla="*/ 175424 h 741800"/>
              <a:gd name="connsiteX10-989" fmla="*/ 2017748 w 2755182"/>
              <a:gd name="connsiteY10-990" fmla="*/ 238289 h 741800"/>
              <a:gd name="connsiteX11-991" fmla="*/ 2126333 w 2755182"/>
              <a:gd name="connsiteY11-992" fmla="*/ 255434 h 741800"/>
              <a:gd name="connsiteX12-993" fmla="*/ 2238728 w 2755182"/>
              <a:gd name="connsiteY12-994" fmla="*/ 261149 h 741800"/>
              <a:gd name="connsiteX13-995" fmla="*/ 2433038 w 2755182"/>
              <a:gd name="connsiteY13-996" fmla="*/ 293534 h 741800"/>
              <a:gd name="connsiteX14-997" fmla="*/ 2646398 w 2755182"/>
              <a:gd name="connsiteY14-998" fmla="*/ 352589 h 741800"/>
              <a:gd name="connsiteX15-999" fmla="*/ 2726408 w 2755182"/>
              <a:gd name="connsiteY15-1000" fmla="*/ 402119 h 741800"/>
              <a:gd name="connsiteX16-1001" fmla="*/ 2743553 w 2755182"/>
              <a:gd name="connsiteY16-1002" fmla="*/ 474509 h 741800"/>
              <a:gd name="connsiteX17-1003" fmla="*/ 2754983 w 2755182"/>
              <a:gd name="connsiteY17-1004" fmla="*/ 596429 h 741800"/>
              <a:gd name="connsiteX18-1005" fmla="*/ 2734028 w 2755182"/>
              <a:gd name="connsiteY18-1006" fmla="*/ 693584 h 741800"/>
              <a:gd name="connsiteX19-1007" fmla="*/ 2633063 w 2755182"/>
              <a:gd name="connsiteY19-1008" fmla="*/ 729779 h 741800"/>
              <a:gd name="connsiteX20-1009" fmla="*/ 2514953 w 2755182"/>
              <a:gd name="connsiteY20-1010" fmla="*/ 731684 h 741800"/>
              <a:gd name="connsiteX21-1011" fmla="*/ 2511143 w 2755182"/>
              <a:gd name="connsiteY21-1012" fmla="*/ 720254 h 741800"/>
              <a:gd name="connsiteX22-1013" fmla="*/ 2514953 w 2755182"/>
              <a:gd name="connsiteY22-1014" fmla="*/ 659294 h 741800"/>
              <a:gd name="connsiteX23-1015" fmla="*/ 2507333 w 2755182"/>
              <a:gd name="connsiteY23-1016" fmla="*/ 548804 h 741800"/>
              <a:gd name="connsiteX24-1017" fmla="*/ 2406368 w 2755182"/>
              <a:gd name="connsiteY24-1018" fmla="*/ 455459 h 741800"/>
              <a:gd name="connsiteX25-1019" fmla="*/ 2271113 w 2755182"/>
              <a:gd name="connsiteY25-1020" fmla="*/ 421169 h 741800"/>
              <a:gd name="connsiteX26-1021" fmla="*/ 2139668 w 2755182"/>
              <a:gd name="connsiteY26-1022" fmla="*/ 464984 h 741800"/>
              <a:gd name="connsiteX27-1023" fmla="*/ 2053943 w 2755182"/>
              <a:gd name="connsiteY27-1024" fmla="*/ 565949 h 741800"/>
              <a:gd name="connsiteX28-1025" fmla="*/ 2042513 w 2755182"/>
              <a:gd name="connsiteY28-1026" fmla="*/ 718349 h 741800"/>
              <a:gd name="connsiteX29-1027" fmla="*/ 2029178 w 2755182"/>
              <a:gd name="connsiteY29-1028" fmla="*/ 739304 h 741800"/>
              <a:gd name="connsiteX30-1029" fmla="*/ 1964408 w 2755182"/>
              <a:gd name="connsiteY30-1030" fmla="*/ 741209 h 741800"/>
              <a:gd name="connsiteX31-1031" fmla="*/ 765484 w 2755182"/>
              <a:gd name="connsiteY31-1032" fmla="*/ 737498 h 741800"/>
              <a:gd name="connsiteX32-1033" fmla="*/ 758543 w 2755182"/>
              <a:gd name="connsiteY32-1034" fmla="*/ 577379 h 741800"/>
              <a:gd name="connsiteX33-1035" fmla="*/ 701393 w 2755182"/>
              <a:gd name="connsiteY33-1036" fmla="*/ 478319 h 741800"/>
              <a:gd name="connsiteX34-1037" fmla="*/ 619478 w 2755182"/>
              <a:gd name="connsiteY34-1038" fmla="*/ 426884 h 741800"/>
              <a:gd name="connsiteX35-1039" fmla="*/ 484223 w 2755182"/>
              <a:gd name="connsiteY35-1040" fmla="*/ 421169 h 741800"/>
              <a:gd name="connsiteX36-1041" fmla="*/ 368018 w 2755182"/>
              <a:gd name="connsiteY36-1042" fmla="*/ 478319 h 741800"/>
              <a:gd name="connsiteX37-1043" fmla="*/ 293723 w 2755182"/>
              <a:gd name="connsiteY37-1044" fmla="*/ 600239 h 741800"/>
              <a:gd name="connsiteX38-1045" fmla="*/ 288008 w 2755182"/>
              <a:gd name="connsiteY38-1046" fmla="*/ 676439 h 741800"/>
              <a:gd name="connsiteX39-1047" fmla="*/ 263243 w 2755182"/>
              <a:gd name="connsiteY39-1048" fmla="*/ 674534 h 741800"/>
              <a:gd name="connsiteX40-1049" fmla="*/ 124178 w 2755182"/>
              <a:gd name="connsiteY40-1050" fmla="*/ 661199 h 741800"/>
              <a:gd name="connsiteX41-1051" fmla="*/ 19403 w 2755182"/>
              <a:gd name="connsiteY41-1052" fmla="*/ 623099 h 741800"/>
              <a:gd name="connsiteX42-1053" fmla="*/ 4163 w 2755182"/>
              <a:gd name="connsiteY42-1054" fmla="*/ 464984 h 741800"/>
              <a:gd name="connsiteX43-1055" fmla="*/ 63218 w 2755182"/>
              <a:gd name="connsiteY43-1056" fmla="*/ 211619 h 741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</a:cxnLst>
            <a:rect l="l" t="t" r="r" b="b"/>
            <a:pathLst>
              <a:path w="2755182" h="741800">
                <a:moveTo>
                  <a:pt x="63218" y="211619"/>
                </a:moveTo>
                <a:cubicBezTo>
                  <a:pt x="110843" y="203047"/>
                  <a:pt x="153706" y="217334"/>
                  <a:pt x="209903" y="207809"/>
                </a:cubicBezTo>
                <a:cubicBezTo>
                  <a:pt x="266100" y="198284"/>
                  <a:pt x="338173" y="173836"/>
                  <a:pt x="400403" y="154469"/>
                </a:cubicBezTo>
                <a:cubicBezTo>
                  <a:pt x="462633" y="135102"/>
                  <a:pt x="583283" y="91604"/>
                  <a:pt x="583283" y="91604"/>
                </a:cubicBezTo>
                <a:cubicBezTo>
                  <a:pt x="635988" y="73189"/>
                  <a:pt x="659801" y="57631"/>
                  <a:pt x="716633" y="43979"/>
                </a:cubicBezTo>
                <a:cubicBezTo>
                  <a:pt x="773465" y="30327"/>
                  <a:pt x="845538" y="16991"/>
                  <a:pt x="924278" y="9689"/>
                </a:cubicBezTo>
                <a:cubicBezTo>
                  <a:pt x="1003018" y="2386"/>
                  <a:pt x="1110651" y="-788"/>
                  <a:pt x="1189073" y="164"/>
                </a:cubicBezTo>
                <a:cubicBezTo>
                  <a:pt x="1267495" y="1116"/>
                  <a:pt x="1317343" y="3657"/>
                  <a:pt x="1394813" y="15404"/>
                </a:cubicBezTo>
                <a:cubicBezTo>
                  <a:pt x="1472283" y="27151"/>
                  <a:pt x="1570708" y="43979"/>
                  <a:pt x="1653893" y="70649"/>
                </a:cubicBezTo>
                <a:cubicBezTo>
                  <a:pt x="1737078" y="97319"/>
                  <a:pt x="1833281" y="147484"/>
                  <a:pt x="1893923" y="175424"/>
                </a:cubicBezTo>
                <a:cubicBezTo>
                  <a:pt x="1954565" y="203364"/>
                  <a:pt x="1979013" y="224954"/>
                  <a:pt x="2017748" y="238289"/>
                </a:cubicBezTo>
                <a:cubicBezTo>
                  <a:pt x="2056483" y="251624"/>
                  <a:pt x="2089503" y="251624"/>
                  <a:pt x="2126333" y="255434"/>
                </a:cubicBezTo>
                <a:cubicBezTo>
                  <a:pt x="2163163" y="259244"/>
                  <a:pt x="2187610" y="254799"/>
                  <a:pt x="2238728" y="261149"/>
                </a:cubicBezTo>
                <a:cubicBezTo>
                  <a:pt x="2289846" y="267499"/>
                  <a:pt x="2365093" y="278294"/>
                  <a:pt x="2433038" y="293534"/>
                </a:cubicBezTo>
                <a:cubicBezTo>
                  <a:pt x="2500983" y="308774"/>
                  <a:pt x="2597503" y="334492"/>
                  <a:pt x="2646398" y="352589"/>
                </a:cubicBezTo>
                <a:cubicBezTo>
                  <a:pt x="2695293" y="370686"/>
                  <a:pt x="2710216" y="381799"/>
                  <a:pt x="2726408" y="402119"/>
                </a:cubicBezTo>
                <a:cubicBezTo>
                  <a:pt x="2742600" y="422439"/>
                  <a:pt x="2738791" y="442124"/>
                  <a:pt x="2743553" y="474509"/>
                </a:cubicBezTo>
                <a:cubicBezTo>
                  <a:pt x="2748315" y="506894"/>
                  <a:pt x="2756570" y="559917"/>
                  <a:pt x="2754983" y="596429"/>
                </a:cubicBezTo>
                <a:cubicBezTo>
                  <a:pt x="2753396" y="632941"/>
                  <a:pt x="2754348" y="671359"/>
                  <a:pt x="2734028" y="693584"/>
                </a:cubicBezTo>
                <a:cubicBezTo>
                  <a:pt x="2713708" y="715809"/>
                  <a:pt x="2669575" y="723429"/>
                  <a:pt x="2633063" y="729779"/>
                </a:cubicBezTo>
                <a:cubicBezTo>
                  <a:pt x="2596551" y="736129"/>
                  <a:pt x="2520033" y="729461"/>
                  <a:pt x="2514953" y="731684"/>
                </a:cubicBezTo>
                <a:cubicBezTo>
                  <a:pt x="2509873" y="733907"/>
                  <a:pt x="2511143" y="732319"/>
                  <a:pt x="2511143" y="720254"/>
                </a:cubicBezTo>
                <a:cubicBezTo>
                  <a:pt x="2511143" y="708189"/>
                  <a:pt x="2515588" y="687869"/>
                  <a:pt x="2514953" y="659294"/>
                </a:cubicBezTo>
                <a:cubicBezTo>
                  <a:pt x="2514318" y="630719"/>
                  <a:pt x="2525431" y="582777"/>
                  <a:pt x="2507333" y="548804"/>
                </a:cubicBezTo>
                <a:cubicBezTo>
                  <a:pt x="2489236" y="514832"/>
                  <a:pt x="2445738" y="476731"/>
                  <a:pt x="2406368" y="455459"/>
                </a:cubicBezTo>
                <a:cubicBezTo>
                  <a:pt x="2366998" y="434187"/>
                  <a:pt x="2315563" y="419582"/>
                  <a:pt x="2271113" y="421169"/>
                </a:cubicBezTo>
                <a:cubicBezTo>
                  <a:pt x="2226663" y="422757"/>
                  <a:pt x="2175863" y="440854"/>
                  <a:pt x="2139668" y="464984"/>
                </a:cubicBezTo>
                <a:cubicBezTo>
                  <a:pt x="2103473" y="489114"/>
                  <a:pt x="2070136" y="523722"/>
                  <a:pt x="2053943" y="565949"/>
                </a:cubicBezTo>
                <a:cubicBezTo>
                  <a:pt x="2037751" y="608177"/>
                  <a:pt x="2046640" y="689457"/>
                  <a:pt x="2042513" y="718349"/>
                </a:cubicBezTo>
                <a:cubicBezTo>
                  <a:pt x="2038386" y="747241"/>
                  <a:pt x="2042195" y="735494"/>
                  <a:pt x="2029178" y="739304"/>
                </a:cubicBezTo>
                <a:cubicBezTo>
                  <a:pt x="2016161" y="743114"/>
                  <a:pt x="2008392" y="741510"/>
                  <a:pt x="1964408" y="741209"/>
                </a:cubicBezTo>
                <a:lnTo>
                  <a:pt x="765484" y="737498"/>
                </a:lnTo>
                <a:cubicBezTo>
                  <a:pt x="749292" y="740673"/>
                  <a:pt x="769225" y="620575"/>
                  <a:pt x="758543" y="577379"/>
                </a:cubicBezTo>
                <a:cubicBezTo>
                  <a:pt x="747861" y="534183"/>
                  <a:pt x="724571" y="503402"/>
                  <a:pt x="701393" y="478319"/>
                </a:cubicBezTo>
                <a:cubicBezTo>
                  <a:pt x="678216" y="453237"/>
                  <a:pt x="655673" y="436409"/>
                  <a:pt x="619478" y="426884"/>
                </a:cubicBezTo>
                <a:cubicBezTo>
                  <a:pt x="583283" y="417359"/>
                  <a:pt x="526133" y="412597"/>
                  <a:pt x="484223" y="421169"/>
                </a:cubicBezTo>
                <a:cubicBezTo>
                  <a:pt x="442313" y="429742"/>
                  <a:pt x="399768" y="448474"/>
                  <a:pt x="368018" y="478319"/>
                </a:cubicBezTo>
                <a:cubicBezTo>
                  <a:pt x="336268" y="508164"/>
                  <a:pt x="307058" y="567219"/>
                  <a:pt x="293723" y="600239"/>
                </a:cubicBezTo>
                <a:cubicBezTo>
                  <a:pt x="280388" y="633259"/>
                  <a:pt x="287373" y="679297"/>
                  <a:pt x="288008" y="676439"/>
                </a:cubicBezTo>
                <a:cubicBezTo>
                  <a:pt x="288643" y="673581"/>
                  <a:pt x="263243" y="674534"/>
                  <a:pt x="263243" y="674534"/>
                </a:cubicBezTo>
                <a:cubicBezTo>
                  <a:pt x="235938" y="671994"/>
                  <a:pt x="164818" y="669771"/>
                  <a:pt x="124178" y="661199"/>
                </a:cubicBezTo>
                <a:cubicBezTo>
                  <a:pt x="83538" y="652627"/>
                  <a:pt x="39405" y="655802"/>
                  <a:pt x="19403" y="623099"/>
                </a:cubicBezTo>
                <a:cubicBezTo>
                  <a:pt x="-600" y="590397"/>
                  <a:pt x="-4092" y="533246"/>
                  <a:pt x="4163" y="464984"/>
                </a:cubicBezTo>
                <a:cubicBezTo>
                  <a:pt x="12418" y="396722"/>
                  <a:pt x="15593" y="220191"/>
                  <a:pt x="63218" y="211619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dash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 rot="19062068">
            <a:off x="10751111" y="10365767"/>
            <a:ext cx="383669" cy="374346"/>
          </a:xfrm>
          <a:prstGeom prst="ellipse">
            <a:avLst/>
          </a:prstGeom>
          <a:solidFill>
            <a:schemeClr val="dk1"/>
          </a:solidFill>
          <a:ln>
            <a:noFill/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9062068">
            <a:off x="11923418" y="9299093"/>
            <a:ext cx="383669" cy="374346"/>
          </a:xfrm>
          <a:prstGeom prst="ellipse">
            <a:avLst/>
          </a:prstGeom>
          <a:solidFill>
            <a:schemeClr val="dk1"/>
          </a:solidFill>
          <a:ln>
            <a:noFill/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062068">
            <a:off x="10622571" y="9401014"/>
            <a:ext cx="286653" cy="4034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9062068">
            <a:off x="10697256" y="9417435"/>
            <a:ext cx="260984" cy="1434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19062068">
            <a:off x="10746275" y="9536970"/>
            <a:ext cx="286653" cy="4034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062068">
            <a:off x="10908594" y="9557618"/>
            <a:ext cx="76200" cy="1428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 rot="19908278">
            <a:off x="10679413" y="8156289"/>
            <a:ext cx="1587623" cy="1190105"/>
            <a:chOff x="2483618" y="2253808"/>
            <a:chExt cx="1587623" cy="1190105"/>
          </a:xfrm>
        </p:grpSpPr>
        <p:cxnSp>
          <p:nvCxnSpPr>
            <p:cNvPr id="97" name="直接连接符 96"/>
            <p:cNvCxnSpPr/>
            <p:nvPr/>
          </p:nvCxnSpPr>
          <p:spPr>
            <a:xfrm flipV="1">
              <a:off x="2483618" y="2253808"/>
              <a:ext cx="1285711" cy="920239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2483618" y="2455467"/>
              <a:ext cx="1405511" cy="718580"/>
            </a:xfrm>
            <a:prstGeom prst="line">
              <a:avLst/>
            </a:prstGeom>
            <a:ln w="28575">
              <a:solidFill>
                <a:srgbClr val="16EA4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2483618" y="2661105"/>
              <a:ext cx="1507597" cy="512942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2496453" y="2883742"/>
              <a:ext cx="1546694" cy="290305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2483618" y="3174047"/>
              <a:ext cx="1587623" cy="0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2483618" y="3174047"/>
              <a:ext cx="1559529" cy="26986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9401636" y="11604484"/>
            <a:ext cx="429253" cy="322081"/>
            <a:chOff x="2165985" y="3017520"/>
            <a:chExt cx="463199" cy="411480"/>
          </a:xfrm>
        </p:grpSpPr>
        <p:sp>
          <p:nvSpPr>
            <p:cNvPr id="149" name="矩形 148"/>
            <p:cNvSpPr/>
            <p:nvPr/>
          </p:nvSpPr>
          <p:spPr>
            <a:xfrm>
              <a:off x="2165985" y="3017520"/>
              <a:ext cx="463199" cy="74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186723" y="3091587"/>
              <a:ext cx="421721" cy="26334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2165985" y="3354934"/>
              <a:ext cx="463199" cy="74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2" name="矩形 151"/>
          <p:cNvSpPr/>
          <p:nvPr/>
        </p:nvSpPr>
        <p:spPr>
          <a:xfrm>
            <a:off x="11104766" y="11598765"/>
            <a:ext cx="116284" cy="3277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3" name="组合 152"/>
          <p:cNvGrpSpPr/>
          <p:nvPr/>
        </p:nvGrpSpPr>
        <p:grpSpPr>
          <a:xfrm rot="491267">
            <a:off x="12419923" y="11551206"/>
            <a:ext cx="528570" cy="366898"/>
            <a:chOff x="2483618" y="2253808"/>
            <a:chExt cx="1587623" cy="1190105"/>
          </a:xfrm>
        </p:grpSpPr>
        <p:cxnSp>
          <p:nvCxnSpPr>
            <p:cNvPr id="154" name="直接连接符 153"/>
            <p:cNvCxnSpPr/>
            <p:nvPr/>
          </p:nvCxnSpPr>
          <p:spPr>
            <a:xfrm flipV="1">
              <a:off x="2483618" y="2253808"/>
              <a:ext cx="1285711" cy="920239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flipV="1">
              <a:off x="2483618" y="2455467"/>
              <a:ext cx="1405511" cy="718580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flipV="1">
              <a:off x="2483618" y="2661105"/>
              <a:ext cx="1507597" cy="512942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flipV="1">
              <a:off x="2496453" y="2883742"/>
              <a:ext cx="1546694" cy="290305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>
              <a:off x="2483618" y="3174047"/>
              <a:ext cx="1587623" cy="0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>
              <a:off x="2483618" y="3174047"/>
              <a:ext cx="1559529" cy="269866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/>
          <p:cNvSpPr txBox="1"/>
          <p:nvPr/>
        </p:nvSpPr>
        <p:spPr>
          <a:xfrm>
            <a:off x="9870360" y="11620239"/>
            <a:ext cx="89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11260521" y="11620239"/>
            <a:ext cx="12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Link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12987965" y="11631420"/>
            <a:ext cx="12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Beam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9545103" y="12330012"/>
            <a:ext cx="533124" cy="171877"/>
            <a:chOff x="3339878" y="5301790"/>
            <a:chExt cx="533124" cy="171877"/>
          </a:xfrm>
        </p:grpSpPr>
        <p:cxnSp>
          <p:nvCxnSpPr>
            <p:cNvPr id="163" name="直接连接符 162"/>
            <p:cNvCxnSpPr/>
            <p:nvPr/>
          </p:nvCxnSpPr>
          <p:spPr>
            <a:xfrm>
              <a:off x="3339879" y="5301790"/>
              <a:ext cx="533123" cy="0"/>
            </a:xfrm>
            <a:prstGeom prst="line">
              <a:avLst/>
            </a:prstGeom>
            <a:ln w="28575">
              <a:solidFill>
                <a:srgbClr val="EA941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3339878" y="5473667"/>
              <a:ext cx="533123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组合 175"/>
          <p:cNvGrpSpPr/>
          <p:nvPr/>
        </p:nvGrpSpPr>
        <p:grpSpPr>
          <a:xfrm>
            <a:off x="11989392" y="12330012"/>
            <a:ext cx="533124" cy="171877"/>
            <a:chOff x="6656264" y="5210072"/>
            <a:chExt cx="533124" cy="171877"/>
          </a:xfrm>
        </p:grpSpPr>
        <p:cxnSp>
          <p:nvCxnSpPr>
            <p:cNvPr id="169" name="直接连接符 168"/>
            <p:cNvCxnSpPr/>
            <p:nvPr/>
          </p:nvCxnSpPr>
          <p:spPr>
            <a:xfrm>
              <a:off x="6656265" y="5210072"/>
              <a:ext cx="533123" cy="0"/>
            </a:xfrm>
            <a:prstGeom prst="line">
              <a:avLst/>
            </a:prstGeom>
            <a:ln w="28575">
              <a:solidFill>
                <a:srgbClr val="EA941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>
              <a:off x="6656264" y="5381949"/>
              <a:ext cx="533123" cy="0"/>
            </a:xfrm>
            <a:prstGeom prst="line">
              <a:avLst/>
            </a:prstGeom>
            <a:ln w="28575">
              <a:solidFill>
                <a:srgbClr val="16EA4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本框 170"/>
          <p:cNvSpPr txBox="1"/>
          <p:nvPr/>
        </p:nvSpPr>
        <p:spPr>
          <a:xfrm>
            <a:off x="10055487" y="12123563"/>
            <a:ext cx="16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2494699" y="12123563"/>
            <a:ext cx="16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7099063" y="12277723"/>
            <a:ext cx="468326" cy="27644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7689362" y="12246669"/>
            <a:ext cx="158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Terrain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7097800" y="11591167"/>
            <a:ext cx="958762" cy="339709"/>
            <a:chOff x="1404593" y="1453658"/>
            <a:chExt cx="2488362" cy="796561"/>
          </a:xfrm>
        </p:grpSpPr>
        <p:sp>
          <p:nvSpPr>
            <p:cNvPr id="178" name="任意多边形: 形状 177"/>
            <p:cNvSpPr/>
            <p:nvPr/>
          </p:nvSpPr>
          <p:spPr>
            <a:xfrm>
              <a:off x="1404593" y="1453658"/>
              <a:ext cx="2488362" cy="705411"/>
            </a:xfrm>
            <a:custGeom>
              <a:avLst/>
              <a:gdLst>
                <a:gd name="connsiteX0" fmla="*/ 63218 w 2755182"/>
                <a:gd name="connsiteY0" fmla="*/ 211619 h 749137"/>
                <a:gd name="connsiteX1" fmla="*/ 209903 w 2755182"/>
                <a:gd name="connsiteY1" fmla="*/ 207809 h 749137"/>
                <a:gd name="connsiteX2" fmla="*/ 400403 w 2755182"/>
                <a:gd name="connsiteY2" fmla="*/ 154469 h 749137"/>
                <a:gd name="connsiteX3" fmla="*/ 583283 w 2755182"/>
                <a:gd name="connsiteY3" fmla="*/ 91604 h 749137"/>
                <a:gd name="connsiteX4" fmla="*/ 716633 w 2755182"/>
                <a:gd name="connsiteY4" fmla="*/ 43979 h 749137"/>
                <a:gd name="connsiteX5" fmla="*/ 924278 w 2755182"/>
                <a:gd name="connsiteY5" fmla="*/ 9689 h 749137"/>
                <a:gd name="connsiteX6" fmla="*/ 1189073 w 2755182"/>
                <a:gd name="connsiteY6" fmla="*/ 164 h 749137"/>
                <a:gd name="connsiteX7" fmla="*/ 1394813 w 2755182"/>
                <a:gd name="connsiteY7" fmla="*/ 15404 h 749137"/>
                <a:gd name="connsiteX8" fmla="*/ 1653893 w 2755182"/>
                <a:gd name="connsiteY8" fmla="*/ 70649 h 749137"/>
                <a:gd name="connsiteX9" fmla="*/ 1893923 w 2755182"/>
                <a:gd name="connsiteY9" fmla="*/ 175424 h 749137"/>
                <a:gd name="connsiteX10" fmla="*/ 2017748 w 2755182"/>
                <a:gd name="connsiteY10" fmla="*/ 238289 h 749137"/>
                <a:gd name="connsiteX11" fmla="*/ 2126333 w 2755182"/>
                <a:gd name="connsiteY11" fmla="*/ 255434 h 749137"/>
                <a:gd name="connsiteX12" fmla="*/ 2238728 w 2755182"/>
                <a:gd name="connsiteY12" fmla="*/ 261149 h 749137"/>
                <a:gd name="connsiteX13" fmla="*/ 2433038 w 2755182"/>
                <a:gd name="connsiteY13" fmla="*/ 293534 h 749137"/>
                <a:gd name="connsiteX14" fmla="*/ 2646398 w 2755182"/>
                <a:gd name="connsiteY14" fmla="*/ 352589 h 749137"/>
                <a:gd name="connsiteX15" fmla="*/ 2726408 w 2755182"/>
                <a:gd name="connsiteY15" fmla="*/ 402119 h 749137"/>
                <a:gd name="connsiteX16" fmla="*/ 2743553 w 2755182"/>
                <a:gd name="connsiteY16" fmla="*/ 474509 h 749137"/>
                <a:gd name="connsiteX17" fmla="*/ 2754983 w 2755182"/>
                <a:gd name="connsiteY17" fmla="*/ 596429 h 749137"/>
                <a:gd name="connsiteX18" fmla="*/ 2734028 w 2755182"/>
                <a:gd name="connsiteY18" fmla="*/ 693584 h 749137"/>
                <a:gd name="connsiteX19" fmla="*/ 2633063 w 2755182"/>
                <a:gd name="connsiteY19" fmla="*/ 729779 h 749137"/>
                <a:gd name="connsiteX20" fmla="*/ 2492093 w 2755182"/>
                <a:gd name="connsiteY20" fmla="*/ 731684 h 749137"/>
                <a:gd name="connsiteX21" fmla="*/ 2497808 w 2755182"/>
                <a:gd name="connsiteY21" fmla="*/ 716444 h 749137"/>
                <a:gd name="connsiteX22" fmla="*/ 2514953 w 2755182"/>
                <a:gd name="connsiteY22" fmla="*/ 659294 h 749137"/>
                <a:gd name="connsiteX23" fmla="*/ 2507333 w 2755182"/>
                <a:gd name="connsiteY23" fmla="*/ 548804 h 749137"/>
                <a:gd name="connsiteX24" fmla="*/ 2406368 w 2755182"/>
                <a:gd name="connsiteY24" fmla="*/ 455459 h 749137"/>
                <a:gd name="connsiteX25" fmla="*/ 2271113 w 2755182"/>
                <a:gd name="connsiteY25" fmla="*/ 421169 h 749137"/>
                <a:gd name="connsiteX26" fmla="*/ 2139668 w 2755182"/>
                <a:gd name="connsiteY26" fmla="*/ 464984 h 749137"/>
                <a:gd name="connsiteX27" fmla="*/ 2053943 w 2755182"/>
                <a:gd name="connsiteY27" fmla="*/ 565949 h 749137"/>
                <a:gd name="connsiteX28" fmla="*/ 2042513 w 2755182"/>
                <a:gd name="connsiteY28" fmla="*/ 718349 h 749137"/>
                <a:gd name="connsiteX29" fmla="*/ 2029178 w 2755182"/>
                <a:gd name="connsiteY29" fmla="*/ 739304 h 749137"/>
                <a:gd name="connsiteX30" fmla="*/ 1964408 w 2755182"/>
                <a:gd name="connsiteY30" fmla="*/ 741209 h 749137"/>
                <a:gd name="connsiteX31" fmla="*/ 752828 w 2755182"/>
                <a:gd name="connsiteY31" fmla="*/ 735494 h 749137"/>
                <a:gd name="connsiteX32" fmla="*/ 758543 w 2755182"/>
                <a:gd name="connsiteY32" fmla="*/ 577379 h 749137"/>
                <a:gd name="connsiteX33" fmla="*/ 701393 w 2755182"/>
                <a:gd name="connsiteY33" fmla="*/ 478319 h 749137"/>
                <a:gd name="connsiteX34" fmla="*/ 619478 w 2755182"/>
                <a:gd name="connsiteY34" fmla="*/ 426884 h 749137"/>
                <a:gd name="connsiteX35" fmla="*/ 484223 w 2755182"/>
                <a:gd name="connsiteY35" fmla="*/ 421169 h 749137"/>
                <a:gd name="connsiteX36" fmla="*/ 368018 w 2755182"/>
                <a:gd name="connsiteY36" fmla="*/ 478319 h 749137"/>
                <a:gd name="connsiteX37" fmla="*/ 293723 w 2755182"/>
                <a:gd name="connsiteY37" fmla="*/ 600239 h 749137"/>
                <a:gd name="connsiteX38" fmla="*/ 288008 w 2755182"/>
                <a:gd name="connsiteY38" fmla="*/ 676439 h 749137"/>
                <a:gd name="connsiteX39" fmla="*/ 263243 w 2755182"/>
                <a:gd name="connsiteY39" fmla="*/ 674534 h 749137"/>
                <a:gd name="connsiteX40" fmla="*/ 124178 w 2755182"/>
                <a:gd name="connsiteY40" fmla="*/ 661199 h 749137"/>
                <a:gd name="connsiteX41" fmla="*/ 19403 w 2755182"/>
                <a:gd name="connsiteY41" fmla="*/ 623099 h 749137"/>
                <a:gd name="connsiteX42" fmla="*/ 4163 w 2755182"/>
                <a:gd name="connsiteY42" fmla="*/ 464984 h 749137"/>
                <a:gd name="connsiteX43" fmla="*/ 63218 w 2755182"/>
                <a:gd name="connsiteY43" fmla="*/ 211619 h 749137"/>
                <a:gd name="connsiteX0-1" fmla="*/ 63218 w 2755182"/>
                <a:gd name="connsiteY0-2" fmla="*/ 211619 h 769348"/>
                <a:gd name="connsiteX1-3" fmla="*/ 209903 w 2755182"/>
                <a:gd name="connsiteY1-4" fmla="*/ 207809 h 769348"/>
                <a:gd name="connsiteX2-5" fmla="*/ 400403 w 2755182"/>
                <a:gd name="connsiteY2-6" fmla="*/ 154469 h 769348"/>
                <a:gd name="connsiteX3-7" fmla="*/ 583283 w 2755182"/>
                <a:gd name="connsiteY3-8" fmla="*/ 91604 h 769348"/>
                <a:gd name="connsiteX4-9" fmla="*/ 716633 w 2755182"/>
                <a:gd name="connsiteY4-10" fmla="*/ 43979 h 769348"/>
                <a:gd name="connsiteX5-11" fmla="*/ 924278 w 2755182"/>
                <a:gd name="connsiteY5-12" fmla="*/ 9689 h 769348"/>
                <a:gd name="connsiteX6-13" fmla="*/ 1189073 w 2755182"/>
                <a:gd name="connsiteY6-14" fmla="*/ 164 h 769348"/>
                <a:gd name="connsiteX7-15" fmla="*/ 1394813 w 2755182"/>
                <a:gd name="connsiteY7-16" fmla="*/ 15404 h 769348"/>
                <a:gd name="connsiteX8-17" fmla="*/ 1653893 w 2755182"/>
                <a:gd name="connsiteY8-18" fmla="*/ 70649 h 769348"/>
                <a:gd name="connsiteX9-19" fmla="*/ 1893923 w 2755182"/>
                <a:gd name="connsiteY9-20" fmla="*/ 175424 h 769348"/>
                <a:gd name="connsiteX10-21" fmla="*/ 2017748 w 2755182"/>
                <a:gd name="connsiteY10-22" fmla="*/ 238289 h 769348"/>
                <a:gd name="connsiteX11-23" fmla="*/ 2126333 w 2755182"/>
                <a:gd name="connsiteY11-24" fmla="*/ 255434 h 769348"/>
                <a:gd name="connsiteX12-25" fmla="*/ 2238728 w 2755182"/>
                <a:gd name="connsiteY12-26" fmla="*/ 261149 h 769348"/>
                <a:gd name="connsiteX13-27" fmla="*/ 2433038 w 2755182"/>
                <a:gd name="connsiteY13-28" fmla="*/ 293534 h 769348"/>
                <a:gd name="connsiteX14-29" fmla="*/ 2646398 w 2755182"/>
                <a:gd name="connsiteY14-30" fmla="*/ 352589 h 769348"/>
                <a:gd name="connsiteX15-31" fmla="*/ 2726408 w 2755182"/>
                <a:gd name="connsiteY15-32" fmla="*/ 402119 h 769348"/>
                <a:gd name="connsiteX16-33" fmla="*/ 2743553 w 2755182"/>
                <a:gd name="connsiteY16-34" fmla="*/ 474509 h 769348"/>
                <a:gd name="connsiteX17-35" fmla="*/ 2754983 w 2755182"/>
                <a:gd name="connsiteY17-36" fmla="*/ 596429 h 769348"/>
                <a:gd name="connsiteX18-37" fmla="*/ 2734028 w 2755182"/>
                <a:gd name="connsiteY18-38" fmla="*/ 693584 h 769348"/>
                <a:gd name="connsiteX19-39" fmla="*/ 2633063 w 2755182"/>
                <a:gd name="connsiteY19-40" fmla="*/ 729779 h 769348"/>
                <a:gd name="connsiteX20-41" fmla="*/ 2492093 w 2755182"/>
                <a:gd name="connsiteY20-42" fmla="*/ 731684 h 769348"/>
                <a:gd name="connsiteX21-43" fmla="*/ 2497808 w 2755182"/>
                <a:gd name="connsiteY21-44" fmla="*/ 716444 h 769348"/>
                <a:gd name="connsiteX22-45" fmla="*/ 2514953 w 2755182"/>
                <a:gd name="connsiteY22-46" fmla="*/ 659294 h 769348"/>
                <a:gd name="connsiteX23-47" fmla="*/ 2507333 w 2755182"/>
                <a:gd name="connsiteY23-48" fmla="*/ 548804 h 769348"/>
                <a:gd name="connsiteX24-49" fmla="*/ 2406368 w 2755182"/>
                <a:gd name="connsiteY24-50" fmla="*/ 455459 h 769348"/>
                <a:gd name="connsiteX25-51" fmla="*/ 2271113 w 2755182"/>
                <a:gd name="connsiteY25-52" fmla="*/ 421169 h 769348"/>
                <a:gd name="connsiteX26-53" fmla="*/ 2139668 w 2755182"/>
                <a:gd name="connsiteY26-54" fmla="*/ 464984 h 769348"/>
                <a:gd name="connsiteX27-55" fmla="*/ 2053943 w 2755182"/>
                <a:gd name="connsiteY27-56" fmla="*/ 565949 h 769348"/>
                <a:gd name="connsiteX28-57" fmla="*/ 2042513 w 2755182"/>
                <a:gd name="connsiteY28-58" fmla="*/ 718349 h 769348"/>
                <a:gd name="connsiteX29-59" fmla="*/ 2029178 w 2755182"/>
                <a:gd name="connsiteY29-60" fmla="*/ 739304 h 769348"/>
                <a:gd name="connsiteX30-61" fmla="*/ 1964408 w 2755182"/>
                <a:gd name="connsiteY30-62" fmla="*/ 741209 h 769348"/>
                <a:gd name="connsiteX31-63" fmla="*/ 752828 w 2755182"/>
                <a:gd name="connsiteY31-64" fmla="*/ 735494 h 769348"/>
                <a:gd name="connsiteX32-65" fmla="*/ 758543 w 2755182"/>
                <a:gd name="connsiteY32-66" fmla="*/ 577379 h 769348"/>
                <a:gd name="connsiteX33-67" fmla="*/ 701393 w 2755182"/>
                <a:gd name="connsiteY33-68" fmla="*/ 478319 h 769348"/>
                <a:gd name="connsiteX34-69" fmla="*/ 619478 w 2755182"/>
                <a:gd name="connsiteY34-70" fmla="*/ 426884 h 769348"/>
                <a:gd name="connsiteX35-71" fmla="*/ 484223 w 2755182"/>
                <a:gd name="connsiteY35-72" fmla="*/ 421169 h 769348"/>
                <a:gd name="connsiteX36-73" fmla="*/ 368018 w 2755182"/>
                <a:gd name="connsiteY36-74" fmla="*/ 478319 h 769348"/>
                <a:gd name="connsiteX37-75" fmla="*/ 293723 w 2755182"/>
                <a:gd name="connsiteY37-76" fmla="*/ 600239 h 769348"/>
                <a:gd name="connsiteX38-77" fmla="*/ 288008 w 2755182"/>
                <a:gd name="connsiteY38-78" fmla="*/ 676439 h 769348"/>
                <a:gd name="connsiteX39-79" fmla="*/ 263243 w 2755182"/>
                <a:gd name="connsiteY39-80" fmla="*/ 674534 h 769348"/>
                <a:gd name="connsiteX40-81" fmla="*/ 124178 w 2755182"/>
                <a:gd name="connsiteY40-82" fmla="*/ 661199 h 769348"/>
                <a:gd name="connsiteX41-83" fmla="*/ 19403 w 2755182"/>
                <a:gd name="connsiteY41-84" fmla="*/ 623099 h 769348"/>
                <a:gd name="connsiteX42-85" fmla="*/ 4163 w 2755182"/>
                <a:gd name="connsiteY42-86" fmla="*/ 464984 h 769348"/>
                <a:gd name="connsiteX43-87" fmla="*/ 63218 w 2755182"/>
                <a:gd name="connsiteY43-88" fmla="*/ 211619 h 769348"/>
                <a:gd name="connsiteX0-89" fmla="*/ 63218 w 2755182"/>
                <a:gd name="connsiteY0-90" fmla="*/ 211619 h 741685"/>
                <a:gd name="connsiteX1-91" fmla="*/ 209903 w 2755182"/>
                <a:gd name="connsiteY1-92" fmla="*/ 207809 h 741685"/>
                <a:gd name="connsiteX2-93" fmla="*/ 400403 w 2755182"/>
                <a:gd name="connsiteY2-94" fmla="*/ 154469 h 741685"/>
                <a:gd name="connsiteX3-95" fmla="*/ 583283 w 2755182"/>
                <a:gd name="connsiteY3-96" fmla="*/ 91604 h 741685"/>
                <a:gd name="connsiteX4-97" fmla="*/ 716633 w 2755182"/>
                <a:gd name="connsiteY4-98" fmla="*/ 43979 h 741685"/>
                <a:gd name="connsiteX5-99" fmla="*/ 924278 w 2755182"/>
                <a:gd name="connsiteY5-100" fmla="*/ 9689 h 741685"/>
                <a:gd name="connsiteX6-101" fmla="*/ 1189073 w 2755182"/>
                <a:gd name="connsiteY6-102" fmla="*/ 164 h 741685"/>
                <a:gd name="connsiteX7-103" fmla="*/ 1394813 w 2755182"/>
                <a:gd name="connsiteY7-104" fmla="*/ 15404 h 741685"/>
                <a:gd name="connsiteX8-105" fmla="*/ 1653893 w 2755182"/>
                <a:gd name="connsiteY8-106" fmla="*/ 70649 h 741685"/>
                <a:gd name="connsiteX9-107" fmla="*/ 1893923 w 2755182"/>
                <a:gd name="connsiteY9-108" fmla="*/ 175424 h 741685"/>
                <a:gd name="connsiteX10-109" fmla="*/ 2017748 w 2755182"/>
                <a:gd name="connsiteY10-110" fmla="*/ 238289 h 741685"/>
                <a:gd name="connsiteX11-111" fmla="*/ 2126333 w 2755182"/>
                <a:gd name="connsiteY11-112" fmla="*/ 255434 h 741685"/>
                <a:gd name="connsiteX12-113" fmla="*/ 2238728 w 2755182"/>
                <a:gd name="connsiteY12-114" fmla="*/ 261149 h 741685"/>
                <a:gd name="connsiteX13-115" fmla="*/ 2433038 w 2755182"/>
                <a:gd name="connsiteY13-116" fmla="*/ 293534 h 741685"/>
                <a:gd name="connsiteX14-117" fmla="*/ 2646398 w 2755182"/>
                <a:gd name="connsiteY14-118" fmla="*/ 352589 h 741685"/>
                <a:gd name="connsiteX15-119" fmla="*/ 2726408 w 2755182"/>
                <a:gd name="connsiteY15-120" fmla="*/ 402119 h 741685"/>
                <a:gd name="connsiteX16-121" fmla="*/ 2743553 w 2755182"/>
                <a:gd name="connsiteY16-122" fmla="*/ 474509 h 741685"/>
                <a:gd name="connsiteX17-123" fmla="*/ 2754983 w 2755182"/>
                <a:gd name="connsiteY17-124" fmla="*/ 596429 h 741685"/>
                <a:gd name="connsiteX18-125" fmla="*/ 2734028 w 2755182"/>
                <a:gd name="connsiteY18-126" fmla="*/ 693584 h 741685"/>
                <a:gd name="connsiteX19-127" fmla="*/ 2633063 w 2755182"/>
                <a:gd name="connsiteY19-128" fmla="*/ 729779 h 741685"/>
                <a:gd name="connsiteX20-129" fmla="*/ 2492093 w 2755182"/>
                <a:gd name="connsiteY20-130" fmla="*/ 731684 h 741685"/>
                <a:gd name="connsiteX21-131" fmla="*/ 2497808 w 2755182"/>
                <a:gd name="connsiteY21-132" fmla="*/ 716444 h 741685"/>
                <a:gd name="connsiteX22-133" fmla="*/ 2514953 w 2755182"/>
                <a:gd name="connsiteY22-134" fmla="*/ 659294 h 741685"/>
                <a:gd name="connsiteX23-135" fmla="*/ 2507333 w 2755182"/>
                <a:gd name="connsiteY23-136" fmla="*/ 548804 h 741685"/>
                <a:gd name="connsiteX24-137" fmla="*/ 2406368 w 2755182"/>
                <a:gd name="connsiteY24-138" fmla="*/ 455459 h 741685"/>
                <a:gd name="connsiteX25-139" fmla="*/ 2271113 w 2755182"/>
                <a:gd name="connsiteY25-140" fmla="*/ 421169 h 741685"/>
                <a:gd name="connsiteX26-141" fmla="*/ 2139668 w 2755182"/>
                <a:gd name="connsiteY26-142" fmla="*/ 464984 h 741685"/>
                <a:gd name="connsiteX27-143" fmla="*/ 2053943 w 2755182"/>
                <a:gd name="connsiteY27-144" fmla="*/ 565949 h 741685"/>
                <a:gd name="connsiteX28-145" fmla="*/ 2042513 w 2755182"/>
                <a:gd name="connsiteY28-146" fmla="*/ 718349 h 741685"/>
                <a:gd name="connsiteX29-147" fmla="*/ 2029178 w 2755182"/>
                <a:gd name="connsiteY29-148" fmla="*/ 739304 h 741685"/>
                <a:gd name="connsiteX30-149" fmla="*/ 1964408 w 2755182"/>
                <a:gd name="connsiteY30-150" fmla="*/ 741209 h 741685"/>
                <a:gd name="connsiteX31-151" fmla="*/ 752828 w 2755182"/>
                <a:gd name="connsiteY31-152" fmla="*/ 735494 h 741685"/>
                <a:gd name="connsiteX32-153" fmla="*/ 758543 w 2755182"/>
                <a:gd name="connsiteY32-154" fmla="*/ 577379 h 741685"/>
                <a:gd name="connsiteX33-155" fmla="*/ 701393 w 2755182"/>
                <a:gd name="connsiteY33-156" fmla="*/ 478319 h 741685"/>
                <a:gd name="connsiteX34-157" fmla="*/ 619478 w 2755182"/>
                <a:gd name="connsiteY34-158" fmla="*/ 426884 h 741685"/>
                <a:gd name="connsiteX35-159" fmla="*/ 484223 w 2755182"/>
                <a:gd name="connsiteY35-160" fmla="*/ 421169 h 741685"/>
                <a:gd name="connsiteX36-161" fmla="*/ 368018 w 2755182"/>
                <a:gd name="connsiteY36-162" fmla="*/ 478319 h 741685"/>
                <a:gd name="connsiteX37-163" fmla="*/ 293723 w 2755182"/>
                <a:gd name="connsiteY37-164" fmla="*/ 600239 h 741685"/>
                <a:gd name="connsiteX38-165" fmla="*/ 288008 w 2755182"/>
                <a:gd name="connsiteY38-166" fmla="*/ 676439 h 741685"/>
                <a:gd name="connsiteX39-167" fmla="*/ 263243 w 2755182"/>
                <a:gd name="connsiteY39-168" fmla="*/ 674534 h 741685"/>
                <a:gd name="connsiteX40-169" fmla="*/ 124178 w 2755182"/>
                <a:gd name="connsiteY40-170" fmla="*/ 661199 h 741685"/>
                <a:gd name="connsiteX41-171" fmla="*/ 19403 w 2755182"/>
                <a:gd name="connsiteY41-172" fmla="*/ 623099 h 741685"/>
                <a:gd name="connsiteX42-173" fmla="*/ 4163 w 2755182"/>
                <a:gd name="connsiteY42-174" fmla="*/ 464984 h 741685"/>
                <a:gd name="connsiteX43-175" fmla="*/ 63218 w 2755182"/>
                <a:gd name="connsiteY43-176" fmla="*/ 211619 h 741685"/>
                <a:gd name="connsiteX0-177" fmla="*/ 63218 w 2755182"/>
                <a:gd name="connsiteY0-178" fmla="*/ 211619 h 741685"/>
                <a:gd name="connsiteX1-179" fmla="*/ 209903 w 2755182"/>
                <a:gd name="connsiteY1-180" fmla="*/ 207809 h 741685"/>
                <a:gd name="connsiteX2-181" fmla="*/ 400403 w 2755182"/>
                <a:gd name="connsiteY2-182" fmla="*/ 154469 h 741685"/>
                <a:gd name="connsiteX3-183" fmla="*/ 583283 w 2755182"/>
                <a:gd name="connsiteY3-184" fmla="*/ 91604 h 741685"/>
                <a:gd name="connsiteX4-185" fmla="*/ 716633 w 2755182"/>
                <a:gd name="connsiteY4-186" fmla="*/ 43979 h 741685"/>
                <a:gd name="connsiteX5-187" fmla="*/ 924278 w 2755182"/>
                <a:gd name="connsiteY5-188" fmla="*/ 9689 h 741685"/>
                <a:gd name="connsiteX6-189" fmla="*/ 1189073 w 2755182"/>
                <a:gd name="connsiteY6-190" fmla="*/ 164 h 741685"/>
                <a:gd name="connsiteX7-191" fmla="*/ 1394813 w 2755182"/>
                <a:gd name="connsiteY7-192" fmla="*/ 15404 h 741685"/>
                <a:gd name="connsiteX8-193" fmla="*/ 1653893 w 2755182"/>
                <a:gd name="connsiteY8-194" fmla="*/ 70649 h 741685"/>
                <a:gd name="connsiteX9-195" fmla="*/ 1893923 w 2755182"/>
                <a:gd name="connsiteY9-196" fmla="*/ 175424 h 741685"/>
                <a:gd name="connsiteX10-197" fmla="*/ 2017748 w 2755182"/>
                <a:gd name="connsiteY10-198" fmla="*/ 238289 h 741685"/>
                <a:gd name="connsiteX11-199" fmla="*/ 2126333 w 2755182"/>
                <a:gd name="connsiteY11-200" fmla="*/ 255434 h 741685"/>
                <a:gd name="connsiteX12-201" fmla="*/ 2238728 w 2755182"/>
                <a:gd name="connsiteY12-202" fmla="*/ 261149 h 741685"/>
                <a:gd name="connsiteX13-203" fmla="*/ 2433038 w 2755182"/>
                <a:gd name="connsiteY13-204" fmla="*/ 293534 h 741685"/>
                <a:gd name="connsiteX14-205" fmla="*/ 2646398 w 2755182"/>
                <a:gd name="connsiteY14-206" fmla="*/ 352589 h 741685"/>
                <a:gd name="connsiteX15-207" fmla="*/ 2726408 w 2755182"/>
                <a:gd name="connsiteY15-208" fmla="*/ 402119 h 741685"/>
                <a:gd name="connsiteX16-209" fmla="*/ 2743553 w 2755182"/>
                <a:gd name="connsiteY16-210" fmla="*/ 474509 h 741685"/>
                <a:gd name="connsiteX17-211" fmla="*/ 2754983 w 2755182"/>
                <a:gd name="connsiteY17-212" fmla="*/ 596429 h 741685"/>
                <a:gd name="connsiteX18-213" fmla="*/ 2734028 w 2755182"/>
                <a:gd name="connsiteY18-214" fmla="*/ 693584 h 741685"/>
                <a:gd name="connsiteX19-215" fmla="*/ 2633063 w 2755182"/>
                <a:gd name="connsiteY19-216" fmla="*/ 729779 h 741685"/>
                <a:gd name="connsiteX20-217" fmla="*/ 2492093 w 2755182"/>
                <a:gd name="connsiteY20-218" fmla="*/ 731684 h 741685"/>
                <a:gd name="connsiteX21-219" fmla="*/ 2497808 w 2755182"/>
                <a:gd name="connsiteY21-220" fmla="*/ 716444 h 741685"/>
                <a:gd name="connsiteX22-221" fmla="*/ 2514953 w 2755182"/>
                <a:gd name="connsiteY22-222" fmla="*/ 659294 h 741685"/>
                <a:gd name="connsiteX23-223" fmla="*/ 2507333 w 2755182"/>
                <a:gd name="connsiteY23-224" fmla="*/ 548804 h 741685"/>
                <a:gd name="connsiteX24-225" fmla="*/ 2406368 w 2755182"/>
                <a:gd name="connsiteY24-226" fmla="*/ 455459 h 741685"/>
                <a:gd name="connsiteX25-227" fmla="*/ 2271113 w 2755182"/>
                <a:gd name="connsiteY25-228" fmla="*/ 421169 h 741685"/>
                <a:gd name="connsiteX26-229" fmla="*/ 2139668 w 2755182"/>
                <a:gd name="connsiteY26-230" fmla="*/ 464984 h 741685"/>
                <a:gd name="connsiteX27-231" fmla="*/ 2053943 w 2755182"/>
                <a:gd name="connsiteY27-232" fmla="*/ 565949 h 741685"/>
                <a:gd name="connsiteX28-233" fmla="*/ 2042513 w 2755182"/>
                <a:gd name="connsiteY28-234" fmla="*/ 718349 h 741685"/>
                <a:gd name="connsiteX29-235" fmla="*/ 2029178 w 2755182"/>
                <a:gd name="connsiteY29-236" fmla="*/ 739304 h 741685"/>
                <a:gd name="connsiteX30-237" fmla="*/ 1964408 w 2755182"/>
                <a:gd name="connsiteY30-238" fmla="*/ 741209 h 741685"/>
                <a:gd name="connsiteX31-239" fmla="*/ 752828 w 2755182"/>
                <a:gd name="connsiteY31-240" fmla="*/ 735494 h 741685"/>
                <a:gd name="connsiteX32-241" fmla="*/ 758543 w 2755182"/>
                <a:gd name="connsiteY32-242" fmla="*/ 577379 h 741685"/>
                <a:gd name="connsiteX33-243" fmla="*/ 701393 w 2755182"/>
                <a:gd name="connsiteY33-244" fmla="*/ 478319 h 741685"/>
                <a:gd name="connsiteX34-245" fmla="*/ 619478 w 2755182"/>
                <a:gd name="connsiteY34-246" fmla="*/ 426884 h 741685"/>
                <a:gd name="connsiteX35-247" fmla="*/ 484223 w 2755182"/>
                <a:gd name="connsiteY35-248" fmla="*/ 421169 h 741685"/>
                <a:gd name="connsiteX36-249" fmla="*/ 368018 w 2755182"/>
                <a:gd name="connsiteY36-250" fmla="*/ 478319 h 741685"/>
                <a:gd name="connsiteX37-251" fmla="*/ 293723 w 2755182"/>
                <a:gd name="connsiteY37-252" fmla="*/ 600239 h 741685"/>
                <a:gd name="connsiteX38-253" fmla="*/ 288008 w 2755182"/>
                <a:gd name="connsiteY38-254" fmla="*/ 676439 h 741685"/>
                <a:gd name="connsiteX39-255" fmla="*/ 263243 w 2755182"/>
                <a:gd name="connsiteY39-256" fmla="*/ 674534 h 741685"/>
                <a:gd name="connsiteX40-257" fmla="*/ 124178 w 2755182"/>
                <a:gd name="connsiteY40-258" fmla="*/ 661199 h 741685"/>
                <a:gd name="connsiteX41-259" fmla="*/ 19403 w 2755182"/>
                <a:gd name="connsiteY41-260" fmla="*/ 623099 h 741685"/>
                <a:gd name="connsiteX42-261" fmla="*/ 4163 w 2755182"/>
                <a:gd name="connsiteY42-262" fmla="*/ 464984 h 741685"/>
                <a:gd name="connsiteX43-263" fmla="*/ 63218 w 2755182"/>
                <a:gd name="connsiteY43-264" fmla="*/ 211619 h 741685"/>
                <a:gd name="connsiteX0-265" fmla="*/ 63218 w 2755182"/>
                <a:gd name="connsiteY0-266" fmla="*/ 211619 h 741685"/>
                <a:gd name="connsiteX1-267" fmla="*/ 209903 w 2755182"/>
                <a:gd name="connsiteY1-268" fmla="*/ 207809 h 741685"/>
                <a:gd name="connsiteX2-269" fmla="*/ 400403 w 2755182"/>
                <a:gd name="connsiteY2-270" fmla="*/ 154469 h 741685"/>
                <a:gd name="connsiteX3-271" fmla="*/ 583283 w 2755182"/>
                <a:gd name="connsiteY3-272" fmla="*/ 91604 h 741685"/>
                <a:gd name="connsiteX4-273" fmla="*/ 716633 w 2755182"/>
                <a:gd name="connsiteY4-274" fmla="*/ 43979 h 741685"/>
                <a:gd name="connsiteX5-275" fmla="*/ 924278 w 2755182"/>
                <a:gd name="connsiteY5-276" fmla="*/ 9689 h 741685"/>
                <a:gd name="connsiteX6-277" fmla="*/ 1189073 w 2755182"/>
                <a:gd name="connsiteY6-278" fmla="*/ 164 h 741685"/>
                <a:gd name="connsiteX7-279" fmla="*/ 1394813 w 2755182"/>
                <a:gd name="connsiteY7-280" fmla="*/ 15404 h 741685"/>
                <a:gd name="connsiteX8-281" fmla="*/ 1653893 w 2755182"/>
                <a:gd name="connsiteY8-282" fmla="*/ 70649 h 741685"/>
                <a:gd name="connsiteX9-283" fmla="*/ 1893923 w 2755182"/>
                <a:gd name="connsiteY9-284" fmla="*/ 175424 h 741685"/>
                <a:gd name="connsiteX10-285" fmla="*/ 2017748 w 2755182"/>
                <a:gd name="connsiteY10-286" fmla="*/ 238289 h 741685"/>
                <a:gd name="connsiteX11-287" fmla="*/ 2126333 w 2755182"/>
                <a:gd name="connsiteY11-288" fmla="*/ 255434 h 741685"/>
                <a:gd name="connsiteX12-289" fmla="*/ 2238728 w 2755182"/>
                <a:gd name="connsiteY12-290" fmla="*/ 261149 h 741685"/>
                <a:gd name="connsiteX13-291" fmla="*/ 2433038 w 2755182"/>
                <a:gd name="connsiteY13-292" fmla="*/ 293534 h 741685"/>
                <a:gd name="connsiteX14-293" fmla="*/ 2646398 w 2755182"/>
                <a:gd name="connsiteY14-294" fmla="*/ 352589 h 741685"/>
                <a:gd name="connsiteX15-295" fmla="*/ 2726408 w 2755182"/>
                <a:gd name="connsiteY15-296" fmla="*/ 402119 h 741685"/>
                <a:gd name="connsiteX16-297" fmla="*/ 2743553 w 2755182"/>
                <a:gd name="connsiteY16-298" fmla="*/ 474509 h 741685"/>
                <a:gd name="connsiteX17-299" fmla="*/ 2754983 w 2755182"/>
                <a:gd name="connsiteY17-300" fmla="*/ 596429 h 741685"/>
                <a:gd name="connsiteX18-301" fmla="*/ 2734028 w 2755182"/>
                <a:gd name="connsiteY18-302" fmla="*/ 693584 h 741685"/>
                <a:gd name="connsiteX19-303" fmla="*/ 2633063 w 2755182"/>
                <a:gd name="connsiteY19-304" fmla="*/ 729779 h 741685"/>
                <a:gd name="connsiteX20-305" fmla="*/ 2492093 w 2755182"/>
                <a:gd name="connsiteY20-306" fmla="*/ 731684 h 741685"/>
                <a:gd name="connsiteX21-307" fmla="*/ 2497808 w 2755182"/>
                <a:gd name="connsiteY21-308" fmla="*/ 716444 h 741685"/>
                <a:gd name="connsiteX22-309" fmla="*/ 2514953 w 2755182"/>
                <a:gd name="connsiteY22-310" fmla="*/ 659294 h 741685"/>
                <a:gd name="connsiteX23-311" fmla="*/ 2507333 w 2755182"/>
                <a:gd name="connsiteY23-312" fmla="*/ 548804 h 741685"/>
                <a:gd name="connsiteX24-313" fmla="*/ 2406368 w 2755182"/>
                <a:gd name="connsiteY24-314" fmla="*/ 455459 h 741685"/>
                <a:gd name="connsiteX25-315" fmla="*/ 2271113 w 2755182"/>
                <a:gd name="connsiteY25-316" fmla="*/ 421169 h 741685"/>
                <a:gd name="connsiteX26-317" fmla="*/ 2139668 w 2755182"/>
                <a:gd name="connsiteY26-318" fmla="*/ 464984 h 741685"/>
                <a:gd name="connsiteX27-319" fmla="*/ 2053943 w 2755182"/>
                <a:gd name="connsiteY27-320" fmla="*/ 565949 h 741685"/>
                <a:gd name="connsiteX28-321" fmla="*/ 2042513 w 2755182"/>
                <a:gd name="connsiteY28-322" fmla="*/ 718349 h 741685"/>
                <a:gd name="connsiteX29-323" fmla="*/ 2029178 w 2755182"/>
                <a:gd name="connsiteY29-324" fmla="*/ 739304 h 741685"/>
                <a:gd name="connsiteX30-325" fmla="*/ 1964408 w 2755182"/>
                <a:gd name="connsiteY30-326" fmla="*/ 741209 h 741685"/>
                <a:gd name="connsiteX31-327" fmla="*/ 752828 w 2755182"/>
                <a:gd name="connsiteY31-328" fmla="*/ 735494 h 741685"/>
                <a:gd name="connsiteX32-329" fmla="*/ 758543 w 2755182"/>
                <a:gd name="connsiteY32-330" fmla="*/ 577379 h 741685"/>
                <a:gd name="connsiteX33-331" fmla="*/ 701393 w 2755182"/>
                <a:gd name="connsiteY33-332" fmla="*/ 478319 h 741685"/>
                <a:gd name="connsiteX34-333" fmla="*/ 619478 w 2755182"/>
                <a:gd name="connsiteY34-334" fmla="*/ 426884 h 741685"/>
                <a:gd name="connsiteX35-335" fmla="*/ 484223 w 2755182"/>
                <a:gd name="connsiteY35-336" fmla="*/ 421169 h 741685"/>
                <a:gd name="connsiteX36-337" fmla="*/ 368018 w 2755182"/>
                <a:gd name="connsiteY36-338" fmla="*/ 478319 h 741685"/>
                <a:gd name="connsiteX37-339" fmla="*/ 293723 w 2755182"/>
                <a:gd name="connsiteY37-340" fmla="*/ 600239 h 741685"/>
                <a:gd name="connsiteX38-341" fmla="*/ 288008 w 2755182"/>
                <a:gd name="connsiteY38-342" fmla="*/ 676439 h 741685"/>
                <a:gd name="connsiteX39-343" fmla="*/ 263243 w 2755182"/>
                <a:gd name="connsiteY39-344" fmla="*/ 674534 h 741685"/>
                <a:gd name="connsiteX40-345" fmla="*/ 124178 w 2755182"/>
                <a:gd name="connsiteY40-346" fmla="*/ 661199 h 741685"/>
                <a:gd name="connsiteX41-347" fmla="*/ 19403 w 2755182"/>
                <a:gd name="connsiteY41-348" fmla="*/ 623099 h 741685"/>
                <a:gd name="connsiteX42-349" fmla="*/ 4163 w 2755182"/>
                <a:gd name="connsiteY42-350" fmla="*/ 464984 h 741685"/>
                <a:gd name="connsiteX43-351" fmla="*/ 63218 w 2755182"/>
                <a:gd name="connsiteY43-352" fmla="*/ 211619 h 741685"/>
                <a:gd name="connsiteX0-353" fmla="*/ 63218 w 2755182"/>
                <a:gd name="connsiteY0-354" fmla="*/ 211619 h 741685"/>
                <a:gd name="connsiteX1-355" fmla="*/ 209903 w 2755182"/>
                <a:gd name="connsiteY1-356" fmla="*/ 207809 h 741685"/>
                <a:gd name="connsiteX2-357" fmla="*/ 400403 w 2755182"/>
                <a:gd name="connsiteY2-358" fmla="*/ 154469 h 741685"/>
                <a:gd name="connsiteX3-359" fmla="*/ 583283 w 2755182"/>
                <a:gd name="connsiteY3-360" fmla="*/ 91604 h 741685"/>
                <a:gd name="connsiteX4-361" fmla="*/ 716633 w 2755182"/>
                <a:gd name="connsiteY4-362" fmla="*/ 43979 h 741685"/>
                <a:gd name="connsiteX5-363" fmla="*/ 924278 w 2755182"/>
                <a:gd name="connsiteY5-364" fmla="*/ 9689 h 741685"/>
                <a:gd name="connsiteX6-365" fmla="*/ 1189073 w 2755182"/>
                <a:gd name="connsiteY6-366" fmla="*/ 164 h 741685"/>
                <a:gd name="connsiteX7-367" fmla="*/ 1394813 w 2755182"/>
                <a:gd name="connsiteY7-368" fmla="*/ 15404 h 741685"/>
                <a:gd name="connsiteX8-369" fmla="*/ 1653893 w 2755182"/>
                <a:gd name="connsiteY8-370" fmla="*/ 70649 h 741685"/>
                <a:gd name="connsiteX9-371" fmla="*/ 1893923 w 2755182"/>
                <a:gd name="connsiteY9-372" fmla="*/ 175424 h 741685"/>
                <a:gd name="connsiteX10-373" fmla="*/ 2017748 w 2755182"/>
                <a:gd name="connsiteY10-374" fmla="*/ 238289 h 741685"/>
                <a:gd name="connsiteX11-375" fmla="*/ 2126333 w 2755182"/>
                <a:gd name="connsiteY11-376" fmla="*/ 255434 h 741685"/>
                <a:gd name="connsiteX12-377" fmla="*/ 2238728 w 2755182"/>
                <a:gd name="connsiteY12-378" fmla="*/ 261149 h 741685"/>
                <a:gd name="connsiteX13-379" fmla="*/ 2433038 w 2755182"/>
                <a:gd name="connsiteY13-380" fmla="*/ 293534 h 741685"/>
                <a:gd name="connsiteX14-381" fmla="*/ 2646398 w 2755182"/>
                <a:gd name="connsiteY14-382" fmla="*/ 352589 h 741685"/>
                <a:gd name="connsiteX15-383" fmla="*/ 2726408 w 2755182"/>
                <a:gd name="connsiteY15-384" fmla="*/ 402119 h 741685"/>
                <a:gd name="connsiteX16-385" fmla="*/ 2743553 w 2755182"/>
                <a:gd name="connsiteY16-386" fmla="*/ 474509 h 741685"/>
                <a:gd name="connsiteX17-387" fmla="*/ 2754983 w 2755182"/>
                <a:gd name="connsiteY17-388" fmla="*/ 596429 h 741685"/>
                <a:gd name="connsiteX18-389" fmla="*/ 2734028 w 2755182"/>
                <a:gd name="connsiteY18-390" fmla="*/ 693584 h 741685"/>
                <a:gd name="connsiteX19-391" fmla="*/ 2633063 w 2755182"/>
                <a:gd name="connsiteY19-392" fmla="*/ 729779 h 741685"/>
                <a:gd name="connsiteX20-393" fmla="*/ 2505428 w 2755182"/>
                <a:gd name="connsiteY20-394" fmla="*/ 731684 h 741685"/>
                <a:gd name="connsiteX21-395" fmla="*/ 2497808 w 2755182"/>
                <a:gd name="connsiteY21-396" fmla="*/ 716444 h 741685"/>
                <a:gd name="connsiteX22-397" fmla="*/ 2514953 w 2755182"/>
                <a:gd name="connsiteY22-398" fmla="*/ 659294 h 741685"/>
                <a:gd name="connsiteX23-399" fmla="*/ 2507333 w 2755182"/>
                <a:gd name="connsiteY23-400" fmla="*/ 548804 h 741685"/>
                <a:gd name="connsiteX24-401" fmla="*/ 2406368 w 2755182"/>
                <a:gd name="connsiteY24-402" fmla="*/ 455459 h 741685"/>
                <a:gd name="connsiteX25-403" fmla="*/ 2271113 w 2755182"/>
                <a:gd name="connsiteY25-404" fmla="*/ 421169 h 741685"/>
                <a:gd name="connsiteX26-405" fmla="*/ 2139668 w 2755182"/>
                <a:gd name="connsiteY26-406" fmla="*/ 464984 h 741685"/>
                <a:gd name="connsiteX27-407" fmla="*/ 2053943 w 2755182"/>
                <a:gd name="connsiteY27-408" fmla="*/ 565949 h 741685"/>
                <a:gd name="connsiteX28-409" fmla="*/ 2042513 w 2755182"/>
                <a:gd name="connsiteY28-410" fmla="*/ 718349 h 741685"/>
                <a:gd name="connsiteX29-411" fmla="*/ 2029178 w 2755182"/>
                <a:gd name="connsiteY29-412" fmla="*/ 739304 h 741685"/>
                <a:gd name="connsiteX30-413" fmla="*/ 1964408 w 2755182"/>
                <a:gd name="connsiteY30-414" fmla="*/ 741209 h 741685"/>
                <a:gd name="connsiteX31-415" fmla="*/ 752828 w 2755182"/>
                <a:gd name="connsiteY31-416" fmla="*/ 735494 h 741685"/>
                <a:gd name="connsiteX32-417" fmla="*/ 758543 w 2755182"/>
                <a:gd name="connsiteY32-418" fmla="*/ 577379 h 741685"/>
                <a:gd name="connsiteX33-419" fmla="*/ 701393 w 2755182"/>
                <a:gd name="connsiteY33-420" fmla="*/ 478319 h 741685"/>
                <a:gd name="connsiteX34-421" fmla="*/ 619478 w 2755182"/>
                <a:gd name="connsiteY34-422" fmla="*/ 426884 h 741685"/>
                <a:gd name="connsiteX35-423" fmla="*/ 484223 w 2755182"/>
                <a:gd name="connsiteY35-424" fmla="*/ 421169 h 741685"/>
                <a:gd name="connsiteX36-425" fmla="*/ 368018 w 2755182"/>
                <a:gd name="connsiteY36-426" fmla="*/ 478319 h 741685"/>
                <a:gd name="connsiteX37-427" fmla="*/ 293723 w 2755182"/>
                <a:gd name="connsiteY37-428" fmla="*/ 600239 h 741685"/>
                <a:gd name="connsiteX38-429" fmla="*/ 288008 w 2755182"/>
                <a:gd name="connsiteY38-430" fmla="*/ 676439 h 741685"/>
                <a:gd name="connsiteX39-431" fmla="*/ 263243 w 2755182"/>
                <a:gd name="connsiteY39-432" fmla="*/ 674534 h 741685"/>
                <a:gd name="connsiteX40-433" fmla="*/ 124178 w 2755182"/>
                <a:gd name="connsiteY40-434" fmla="*/ 661199 h 741685"/>
                <a:gd name="connsiteX41-435" fmla="*/ 19403 w 2755182"/>
                <a:gd name="connsiteY41-436" fmla="*/ 623099 h 741685"/>
                <a:gd name="connsiteX42-437" fmla="*/ 4163 w 2755182"/>
                <a:gd name="connsiteY42-438" fmla="*/ 464984 h 741685"/>
                <a:gd name="connsiteX43-439" fmla="*/ 63218 w 2755182"/>
                <a:gd name="connsiteY43-440" fmla="*/ 211619 h 741685"/>
                <a:gd name="connsiteX0-441" fmla="*/ 63218 w 2755182"/>
                <a:gd name="connsiteY0-442" fmla="*/ 211619 h 741685"/>
                <a:gd name="connsiteX1-443" fmla="*/ 209903 w 2755182"/>
                <a:gd name="connsiteY1-444" fmla="*/ 207809 h 741685"/>
                <a:gd name="connsiteX2-445" fmla="*/ 400403 w 2755182"/>
                <a:gd name="connsiteY2-446" fmla="*/ 154469 h 741685"/>
                <a:gd name="connsiteX3-447" fmla="*/ 583283 w 2755182"/>
                <a:gd name="connsiteY3-448" fmla="*/ 91604 h 741685"/>
                <a:gd name="connsiteX4-449" fmla="*/ 716633 w 2755182"/>
                <a:gd name="connsiteY4-450" fmla="*/ 43979 h 741685"/>
                <a:gd name="connsiteX5-451" fmla="*/ 924278 w 2755182"/>
                <a:gd name="connsiteY5-452" fmla="*/ 9689 h 741685"/>
                <a:gd name="connsiteX6-453" fmla="*/ 1189073 w 2755182"/>
                <a:gd name="connsiteY6-454" fmla="*/ 164 h 741685"/>
                <a:gd name="connsiteX7-455" fmla="*/ 1394813 w 2755182"/>
                <a:gd name="connsiteY7-456" fmla="*/ 15404 h 741685"/>
                <a:gd name="connsiteX8-457" fmla="*/ 1653893 w 2755182"/>
                <a:gd name="connsiteY8-458" fmla="*/ 70649 h 741685"/>
                <a:gd name="connsiteX9-459" fmla="*/ 1893923 w 2755182"/>
                <a:gd name="connsiteY9-460" fmla="*/ 175424 h 741685"/>
                <a:gd name="connsiteX10-461" fmla="*/ 2017748 w 2755182"/>
                <a:gd name="connsiteY10-462" fmla="*/ 238289 h 741685"/>
                <a:gd name="connsiteX11-463" fmla="*/ 2126333 w 2755182"/>
                <a:gd name="connsiteY11-464" fmla="*/ 255434 h 741685"/>
                <a:gd name="connsiteX12-465" fmla="*/ 2238728 w 2755182"/>
                <a:gd name="connsiteY12-466" fmla="*/ 261149 h 741685"/>
                <a:gd name="connsiteX13-467" fmla="*/ 2433038 w 2755182"/>
                <a:gd name="connsiteY13-468" fmla="*/ 293534 h 741685"/>
                <a:gd name="connsiteX14-469" fmla="*/ 2646398 w 2755182"/>
                <a:gd name="connsiteY14-470" fmla="*/ 352589 h 741685"/>
                <a:gd name="connsiteX15-471" fmla="*/ 2726408 w 2755182"/>
                <a:gd name="connsiteY15-472" fmla="*/ 402119 h 741685"/>
                <a:gd name="connsiteX16-473" fmla="*/ 2743553 w 2755182"/>
                <a:gd name="connsiteY16-474" fmla="*/ 474509 h 741685"/>
                <a:gd name="connsiteX17-475" fmla="*/ 2754983 w 2755182"/>
                <a:gd name="connsiteY17-476" fmla="*/ 596429 h 741685"/>
                <a:gd name="connsiteX18-477" fmla="*/ 2734028 w 2755182"/>
                <a:gd name="connsiteY18-478" fmla="*/ 693584 h 741685"/>
                <a:gd name="connsiteX19-479" fmla="*/ 2633063 w 2755182"/>
                <a:gd name="connsiteY19-480" fmla="*/ 729779 h 741685"/>
                <a:gd name="connsiteX20-481" fmla="*/ 2505428 w 2755182"/>
                <a:gd name="connsiteY20-482" fmla="*/ 731684 h 741685"/>
                <a:gd name="connsiteX21-483" fmla="*/ 2497808 w 2755182"/>
                <a:gd name="connsiteY21-484" fmla="*/ 716444 h 741685"/>
                <a:gd name="connsiteX22-485" fmla="*/ 2514953 w 2755182"/>
                <a:gd name="connsiteY22-486" fmla="*/ 659294 h 741685"/>
                <a:gd name="connsiteX23-487" fmla="*/ 2507333 w 2755182"/>
                <a:gd name="connsiteY23-488" fmla="*/ 548804 h 741685"/>
                <a:gd name="connsiteX24-489" fmla="*/ 2406368 w 2755182"/>
                <a:gd name="connsiteY24-490" fmla="*/ 455459 h 741685"/>
                <a:gd name="connsiteX25-491" fmla="*/ 2271113 w 2755182"/>
                <a:gd name="connsiteY25-492" fmla="*/ 421169 h 741685"/>
                <a:gd name="connsiteX26-493" fmla="*/ 2139668 w 2755182"/>
                <a:gd name="connsiteY26-494" fmla="*/ 464984 h 741685"/>
                <a:gd name="connsiteX27-495" fmla="*/ 2053943 w 2755182"/>
                <a:gd name="connsiteY27-496" fmla="*/ 565949 h 741685"/>
                <a:gd name="connsiteX28-497" fmla="*/ 2042513 w 2755182"/>
                <a:gd name="connsiteY28-498" fmla="*/ 718349 h 741685"/>
                <a:gd name="connsiteX29-499" fmla="*/ 2029178 w 2755182"/>
                <a:gd name="connsiteY29-500" fmla="*/ 739304 h 741685"/>
                <a:gd name="connsiteX30-501" fmla="*/ 1964408 w 2755182"/>
                <a:gd name="connsiteY30-502" fmla="*/ 741209 h 741685"/>
                <a:gd name="connsiteX31-503" fmla="*/ 752828 w 2755182"/>
                <a:gd name="connsiteY31-504" fmla="*/ 735494 h 741685"/>
                <a:gd name="connsiteX32-505" fmla="*/ 758543 w 2755182"/>
                <a:gd name="connsiteY32-506" fmla="*/ 577379 h 741685"/>
                <a:gd name="connsiteX33-507" fmla="*/ 701393 w 2755182"/>
                <a:gd name="connsiteY33-508" fmla="*/ 478319 h 741685"/>
                <a:gd name="connsiteX34-509" fmla="*/ 619478 w 2755182"/>
                <a:gd name="connsiteY34-510" fmla="*/ 426884 h 741685"/>
                <a:gd name="connsiteX35-511" fmla="*/ 484223 w 2755182"/>
                <a:gd name="connsiteY35-512" fmla="*/ 421169 h 741685"/>
                <a:gd name="connsiteX36-513" fmla="*/ 368018 w 2755182"/>
                <a:gd name="connsiteY36-514" fmla="*/ 478319 h 741685"/>
                <a:gd name="connsiteX37-515" fmla="*/ 293723 w 2755182"/>
                <a:gd name="connsiteY37-516" fmla="*/ 600239 h 741685"/>
                <a:gd name="connsiteX38-517" fmla="*/ 288008 w 2755182"/>
                <a:gd name="connsiteY38-518" fmla="*/ 676439 h 741685"/>
                <a:gd name="connsiteX39-519" fmla="*/ 263243 w 2755182"/>
                <a:gd name="connsiteY39-520" fmla="*/ 674534 h 741685"/>
                <a:gd name="connsiteX40-521" fmla="*/ 124178 w 2755182"/>
                <a:gd name="connsiteY40-522" fmla="*/ 661199 h 741685"/>
                <a:gd name="connsiteX41-523" fmla="*/ 19403 w 2755182"/>
                <a:gd name="connsiteY41-524" fmla="*/ 623099 h 741685"/>
                <a:gd name="connsiteX42-525" fmla="*/ 4163 w 2755182"/>
                <a:gd name="connsiteY42-526" fmla="*/ 464984 h 741685"/>
                <a:gd name="connsiteX43-527" fmla="*/ 63218 w 2755182"/>
                <a:gd name="connsiteY43-528" fmla="*/ 211619 h 741685"/>
                <a:gd name="connsiteX0-529" fmla="*/ 63218 w 2755182"/>
                <a:gd name="connsiteY0-530" fmla="*/ 211619 h 741685"/>
                <a:gd name="connsiteX1-531" fmla="*/ 209903 w 2755182"/>
                <a:gd name="connsiteY1-532" fmla="*/ 207809 h 741685"/>
                <a:gd name="connsiteX2-533" fmla="*/ 400403 w 2755182"/>
                <a:gd name="connsiteY2-534" fmla="*/ 154469 h 741685"/>
                <a:gd name="connsiteX3-535" fmla="*/ 583283 w 2755182"/>
                <a:gd name="connsiteY3-536" fmla="*/ 91604 h 741685"/>
                <a:gd name="connsiteX4-537" fmla="*/ 716633 w 2755182"/>
                <a:gd name="connsiteY4-538" fmla="*/ 43979 h 741685"/>
                <a:gd name="connsiteX5-539" fmla="*/ 924278 w 2755182"/>
                <a:gd name="connsiteY5-540" fmla="*/ 9689 h 741685"/>
                <a:gd name="connsiteX6-541" fmla="*/ 1189073 w 2755182"/>
                <a:gd name="connsiteY6-542" fmla="*/ 164 h 741685"/>
                <a:gd name="connsiteX7-543" fmla="*/ 1394813 w 2755182"/>
                <a:gd name="connsiteY7-544" fmla="*/ 15404 h 741685"/>
                <a:gd name="connsiteX8-545" fmla="*/ 1653893 w 2755182"/>
                <a:gd name="connsiteY8-546" fmla="*/ 70649 h 741685"/>
                <a:gd name="connsiteX9-547" fmla="*/ 1893923 w 2755182"/>
                <a:gd name="connsiteY9-548" fmla="*/ 175424 h 741685"/>
                <a:gd name="connsiteX10-549" fmla="*/ 2017748 w 2755182"/>
                <a:gd name="connsiteY10-550" fmla="*/ 238289 h 741685"/>
                <a:gd name="connsiteX11-551" fmla="*/ 2126333 w 2755182"/>
                <a:gd name="connsiteY11-552" fmla="*/ 255434 h 741685"/>
                <a:gd name="connsiteX12-553" fmla="*/ 2238728 w 2755182"/>
                <a:gd name="connsiteY12-554" fmla="*/ 261149 h 741685"/>
                <a:gd name="connsiteX13-555" fmla="*/ 2433038 w 2755182"/>
                <a:gd name="connsiteY13-556" fmla="*/ 293534 h 741685"/>
                <a:gd name="connsiteX14-557" fmla="*/ 2646398 w 2755182"/>
                <a:gd name="connsiteY14-558" fmla="*/ 352589 h 741685"/>
                <a:gd name="connsiteX15-559" fmla="*/ 2726408 w 2755182"/>
                <a:gd name="connsiteY15-560" fmla="*/ 402119 h 741685"/>
                <a:gd name="connsiteX16-561" fmla="*/ 2743553 w 2755182"/>
                <a:gd name="connsiteY16-562" fmla="*/ 474509 h 741685"/>
                <a:gd name="connsiteX17-563" fmla="*/ 2754983 w 2755182"/>
                <a:gd name="connsiteY17-564" fmla="*/ 596429 h 741685"/>
                <a:gd name="connsiteX18-565" fmla="*/ 2734028 w 2755182"/>
                <a:gd name="connsiteY18-566" fmla="*/ 693584 h 741685"/>
                <a:gd name="connsiteX19-567" fmla="*/ 2633063 w 2755182"/>
                <a:gd name="connsiteY19-568" fmla="*/ 729779 h 741685"/>
                <a:gd name="connsiteX20-569" fmla="*/ 2505428 w 2755182"/>
                <a:gd name="connsiteY20-570" fmla="*/ 731684 h 741685"/>
                <a:gd name="connsiteX21-571" fmla="*/ 2511143 w 2755182"/>
                <a:gd name="connsiteY21-572" fmla="*/ 720254 h 741685"/>
                <a:gd name="connsiteX22-573" fmla="*/ 2514953 w 2755182"/>
                <a:gd name="connsiteY22-574" fmla="*/ 659294 h 741685"/>
                <a:gd name="connsiteX23-575" fmla="*/ 2507333 w 2755182"/>
                <a:gd name="connsiteY23-576" fmla="*/ 548804 h 741685"/>
                <a:gd name="connsiteX24-577" fmla="*/ 2406368 w 2755182"/>
                <a:gd name="connsiteY24-578" fmla="*/ 455459 h 741685"/>
                <a:gd name="connsiteX25-579" fmla="*/ 2271113 w 2755182"/>
                <a:gd name="connsiteY25-580" fmla="*/ 421169 h 741685"/>
                <a:gd name="connsiteX26-581" fmla="*/ 2139668 w 2755182"/>
                <a:gd name="connsiteY26-582" fmla="*/ 464984 h 741685"/>
                <a:gd name="connsiteX27-583" fmla="*/ 2053943 w 2755182"/>
                <a:gd name="connsiteY27-584" fmla="*/ 565949 h 741685"/>
                <a:gd name="connsiteX28-585" fmla="*/ 2042513 w 2755182"/>
                <a:gd name="connsiteY28-586" fmla="*/ 718349 h 741685"/>
                <a:gd name="connsiteX29-587" fmla="*/ 2029178 w 2755182"/>
                <a:gd name="connsiteY29-588" fmla="*/ 739304 h 741685"/>
                <a:gd name="connsiteX30-589" fmla="*/ 1964408 w 2755182"/>
                <a:gd name="connsiteY30-590" fmla="*/ 741209 h 741685"/>
                <a:gd name="connsiteX31-591" fmla="*/ 752828 w 2755182"/>
                <a:gd name="connsiteY31-592" fmla="*/ 735494 h 741685"/>
                <a:gd name="connsiteX32-593" fmla="*/ 758543 w 2755182"/>
                <a:gd name="connsiteY32-594" fmla="*/ 577379 h 741685"/>
                <a:gd name="connsiteX33-595" fmla="*/ 701393 w 2755182"/>
                <a:gd name="connsiteY33-596" fmla="*/ 478319 h 741685"/>
                <a:gd name="connsiteX34-597" fmla="*/ 619478 w 2755182"/>
                <a:gd name="connsiteY34-598" fmla="*/ 426884 h 741685"/>
                <a:gd name="connsiteX35-599" fmla="*/ 484223 w 2755182"/>
                <a:gd name="connsiteY35-600" fmla="*/ 421169 h 741685"/>
                <a:gd name="connsiteX36-601" fmla="*/ 368018 w 2755182"/>
                <a:gd name="connsiteY36-602" fmla="*/ 478319 h 741685"/>
                <a:gd name="connsiteX37-603" fmla="*/ 293723 w 2755182"/>
                <a:gd name="connsiteY37-604" fmla="*/ 600239 h 741685"/>
                <a:gd name="connsiteX38-605" fmla="*/ 288008 w 2755182"/>
                <a:gd name="connsiteY38-606" fmla="*/ 676439 h 741685"/>
                <a:gd name="connsiteX39-607" fmla="*/ 263243 w 2755182"/>
                <a:gd name="connsiteY39-608" fmla="*/ 674534 h 741685"/>
                <a:gd name="connsiteX40-609" fmla="*/ 124178 w 2755182"/>
                <a:gd name="connsiteY40-610" fmla="*/ 661199 h 741685"/>
                <a:gd name="connsiteX41-611" fmla="*/ 19403 w 2755182"/>
                <a:gd name="connsiteY41-612" fmla="*/ 623099 h 741685"/>
                <a:gd name="connsiteX42-613" fmla="*/ 4163 w 2755182"/>
                <a:gd name="connsiteY42-614" fmla="*/ 464984 h 741685"/>
                <a:gd name="connsiteX43-615" fmla="*/ 63218 w 2755182"/>
                <a:gd name="connsiteY43-616" fmla="*/ 211619 h 741685"/>
                <a:gd name="connsiteX0-617" fmla="*/ 63218 w 2755182"/>
                <a:gd name="connsiteY0-618" fmla="*/ 211619 h 741685"/>
                <a:gd name="connsiteX1-619" fmla="*/ 209903 w 2755182"/>
                <a:gd name="connsiteY1-620" fmla="*/ 207809 h 741685"/>
                <a:gd name="connsiteX2-621" fmla="*/ 400403 w 2755182"/>
                <a:gd name="connsiteY2-622" fmla="*/ 154469 h 741685"/>
                <a:gd name="connsiteX3-623" fmla="*/ 583283 w 2755182"/>
                <a:gd name="connsiteY3-624" fmla="*/ 91604 h 741685"/>
                <a:gd name="connsiteX4-625" fmla="*/ 716633 w 2755182"/>
                <a:gd name="connsiteY4-626" fmla="*/ 43979 h 741685"/>
                <a:gd name="connsiteX5-627" fmla="*/ 924278 w 2755182"/>
                <a:gd name="connsiteY5-628" fmla="*/ 9689 h 741685"/>
                <a:gd name="connsiteX6-629" fmla="*/ 1189073 w 2755182"/>
                <a:gd name="connsiteY6-630" fmla="*/ 164 h 741685"/>
                <a:gd name="connsiteX7-631" fmla="*/ 1394813 w 2755182"/>
                <a:gd name="connsiteY7-632" fmla="*/ 15404 h 741685"/>
                <a:gd name="connsiteX8-633" fmla="*/ 1653893 w 2755182"/>
                <a:gd name="connsiteY8-634" fmla="*/ 70649 h 741685"/>
                <a:gd name="connsiteX9-635" fmla="*/ 1893923 w 2755182"/>
                <a:gd name="connsiteY9-636" fmla="*/ 175424 h 741685"/>
                <a:gd name="connsiteX10-637" fmla="*/ 2017748 w 2755182"/>
                <a:gd name="connsiteY10-638" fmla="*/ 238289 h 741685"/>
                <a:gd name="connsiteX11-639" fmla="*/ 2126333 w 2755182"/>
                <a:gd name="connsiteY11-640" fmla="*/ 255434 h 741685"/>
                <a:gd name="connsiteX12-641" fmla="*/ 2238728 w 2755182"/>
                <a:gd name="connsiteY12-642" fmla="*/ 261149 h 741685"/>
                <a:gd name="connsiteX13-643" fmla="*/ 2433038 w 2755182"/>
                <a:gd name="connsiteY13-644" fmla="*/ 293534 h 741685"/>
                <a:gd name="connsiteX14-645" fmla="*/ 2646398 w 2755182"/>
                <a:gd name="connsiteY14-646" fmla="*/ 352589 h 741685"/>
                <a:gd name="connsiteX15-647" fmla="*/ 2726408 w 2755182"/>
                <a:gd name="connsiteY15-648" fmla="*/ 402119 h 741685"/>
                <a:gd name="connsiteX16-649" fmla="*/ 2743553 w 2755182"/>
                <a:gd name="connsiteY16-650" fmla="*/ 474509 h 741685"/>
                <a:gd name="connsiteX17-651" fmla="*/ 2754983 w 2755182"/>
                <a:gd name="connsiteY17-652" fmla="*/ 596429 h 741685"/>
                <a:gd name="connsiteX18-653" fmla="*/ 2734028 w 2755182"/>
                <a:gd name="connsiteY18-654" fmla="*/ 693584 h 741685"/>
                <a:gd name="connsiteX19-655" fmla="*/ 2633063 w 2755182"/>
                <a:gd name="connsiteY19-656" fmla="*/ 729779 h 741685"/>
                <a:gd name="connsiteX20-657" fmla="*/ 2514953 w 2755182"/>
                <a:gd name="connsiteY20-658" fmla="*/ 731684 h 741685"/>
                <a:gd name="connsiteX21-659" fmla="*/ 2511143 w 2755182"/>
                <a:gd name="connsiteY21-660" fmla="*/ 720254 h 741685"/>
                <a:gd name="connsiteX22-661" fmla="*/ 2514953 w 2755182"/>
                <a:gd name="connsiteY22-662" fmla="*/ 659294 h 741685"/>
                <a:gd name="connsiteX23-663" fmla="*/ 2507333 w 2755182"/>
                <a:gd name="connsiteY23-664" fmla="*/ 548804 h 741685"/>
                <a:gd name="connsiteX24-665" fmla="*/ 2406368 w 2755182"/>
                <a:gd name="connsiteY24-666" fmla="*/ 455459 h 741685"/>
                <a:gd name="connsiteX25-667" fmla="*/ 2271113 w 2755182"/>
                <a:gd name="connsiteY25-668" fmla="*/ 421169 h 741685"/>
                <a:gd name="connsiteX26-669" fmla="*/ 2139668 w 2755182"/>
                <a:gd name="connsiteY26-670" fmla="*/ 464984 h 741685"/>
                <a:gd name="connsiteX27-671" fmla="*/ 2053943 w 2755182"/>
                <a:gd name="connsiteY27-672" fmla="*/ 565949 h 741685"/>
                <a:gd name="connsiteX28-673" fmla="*/ 2042513 w 2755182"/>
                <a:gd name="connsiteY28-674" fmla="*/ 718349 h 741685"/>
                <a:gd name="connsiteX29-675" fmla="*/ 2029178 w 2755182"/>
                <a:gd name="connsiteY29-676" fmla="*/ 739304 h 741685"/>
                <a:gd name="connsiteX30-677" fmla="*/ 1964408 w 2755182"/>
                <a:gd name="connsiteY30-678" fmla="*/ 741209 h 741685"/>
                <a:gd name="connsiteX31-679" fmla="*/ 752828 w 2755182"/>
                <a:gd name="connsiteY31-680" fmla="*/ 735494 h 741685"/>
                <a:gd name="connsiteX32-681" fmla="*/ 758543 w 2755182"/>
                <a:gd name="connsiteY32-682" fmla="*/ 577379 h 741685"/>
                <a:gd name="connsiteX33-683" fmla="*/ 701393 w 2755182"/>
                <a:gd name="connsiteY33-684" fmla="*/ 478319 h 741685"/>
                <a:gd name="connsiteX34-685" fmla="*/ 619478 w 2755182"/>
                <a:gd name="connsiteY34-686" fmla="*/ 426884 h 741685"/>
                <a:gd name="connsiteX35-687" fmla="*/ 484223 w 2755182"/>
                <a:gd name="connsiteY35-688" fmla="*/ 421169 h 741685"/>
                <a:gd name="connsiteX36-689" fmla="*/ 368018 w 2755182"/>
                <a:gd name="connsiteY36-690" fmla="*/ 478319 h 741685"/>
                <a:gd name="connsiteX37-691" fmla="*/ 293723 w 2755182"/>
                <a:gd name="connsiteY37-692" fmla="*/ 600239 h 741685"/>
                <a:gd name="connsiteX38-693" fmla="*/ 288008 w 2755182"/>
                <a:gd name="connsiteY38-694" fmla="*/ 676439 h 741685"/>
                <a:gd name="connsiteX39-695" fmla="*/ 263243 w 2755182"/>
                <a:gd name="connsiteY39-696" fmla="*/ 674534 h 741685"/>
                <a:gd name="connsiteX40-697" fmla="*/ 124178 w 2755182"/>
                <a:gd name="connsiteY40-698" fmla="*/ 661199 h 741685"/>
                <a:gd name="connsiteX41-699" fmla="*/ 19403 w 2755182"/>
                <a:gd name="connsiteY41-700" fmla="*/ 623099 h 741685"/>
                <a:gd name="connsiteX42-701" fmla="*/ 4163 w 2755182"/>
                <a:gd name="connsiteY42-702" fmla="*/ 464984 h 741685"/>
                <a:gd name="connsiteX43-703" fmla="*/ 63218 w 2755182"/>
                <a:gd name="connsiteY43-704" fmla="*/ 211619 h 741685"/>
                <a:gd name="connsiteX0-705" fmla="*/ 63218 w 2755182"/>
                <a:gd name="connsiteY0-706" fmla="*/ 211619 h 741685"/>
                <a:gd name="connsiteX1-707" fmla="*/ 209903 w 2755182"/>
                <a:gd name="connsiteY1-708" fmla="*/ 207809 h 741685"/>
                <a:gd name="connsiteX2-709" fmla="*/ 400403 w 2755182"/>
                <a:gd name="connsiteY2-710" fmla="*/ 154469 h 741685"/>
                <a:gd name="connsiteX3-711" fmla="*/ 583283 w 2755182"/>
                <a:gd name="connsiteY3-712" fmla="*/ 91604 h 741685"/>
                <a:gd name="connsiteX4-713" fmla="*/ 716633 w 2755182"/>
                <a:gd name="connsiteY4-714" fmla="*/ 43979 h 741685"/>
                <a:gd name="connsiteX5-715" fmla="*/ 924278 w 2755182"/>
                <a:gd name="connsiteY5-716" fmla="*/ 9689 h 741685"/>
                <a:gd name="connsiteX6-717" fmla="*/ 1189073 w 2755182"/>
                <a:gd name="connsiteY6-718" fmla="*/ 164 h 741685"/>
                <a:gd name="connsiteX7-719" fmla="*/ 1394813 w 2755182"/>
                <a:gd name="connsiteY7-720" fmla="*/ 15404 h 741685"/>
                <a:gd name="connsiteX8-721" fmla="*/ 1653893 w 2755182"/>
                <a:gd name="connsiteY8-722" fmla="*/ 70649 h 741685"/>
                <a:gd name="connsiteX9-723" fmla="*/ 1893923 w 2755182"/>
                <a:gd name="connsiteY9-724" fmla="*/ 175424 h 741685"/>
                <a:gd name="connsiteX10-725" fmla="*/ 2017748 w 2755182"/>
                <a:gd name="connsiteY10-726" fmla="*/ 238289 h 741685"/>
                <a:gd name="connsiteX11-727" fmla="*/ 2126333 w 2755182"/>
                <a:gd name="connsiteY11-728" fmla="*/ 255434 h 741685"/>
                <a:gd name="connsiteX12-729" fmla="*/ 2238728 w 2755182"/>
                <a:gd name="connsiteY12-730" fmla="*/ 261149 h 741685"/>
                <a:gd name="connsiteX13-731" fmla="*/ 2433038 w 2755182"/>
                <a:gd name="connsiteY13-732" fmla="*/ 293534 h 741685"/>
                <a:gd name="connsiteX14-733" fmla="*/ 2646398 w 2755182"/>
                <a:gd name="connsiteY14-734" fmla="*/ 352589 h 741685"/>
                <a:gd name="connsiteX15-735" fmla="*/ 2726408 w 2755182"/>
                <a:gd name="connsiteY15-736" fmla="*/ 402119 h 741685"/>
                <a:gd name="connsiteX16-737" fmla="*/ 2743553 w 2755182"/>
                <a:gd name="connsiteY16-738" fmla="*/ 474509 h 741685"/>
                <a:gd name="connsiteX17-739" fmla="*/ 2754983 w 2755182"/>
                <a:gd name="connsiteY17-740" fmla="*/ 596429 h 741685"/>
                <a:gd name="connsiteX18-741" fmla="*/ 2734028 w 2755182"/>
                <a:gd name="connsiteY18-742" fmla="*/ 693584 h 741685"/>
                <a:gd name="connsiteX19-743" fmla="*/ 2633063 w 2755182"/>
                <a:gd name="connsiteY19-744" fmla="*/ 729779 h 741685"/>
                <a:gd name="connsiteX20-745" fmla="*/ 2514953 w 2755182"/>
                <a:gd name="connsiteY20-746" fmla="*/ 731684 h 741685"/>
                <a:gd name="connsiteX21-747" fmla="*/ 2511143 w 2755182"/>
                <a:gd name="connsiteY21-748" fmla="*/ 720254 h 741685"/>
                <a:gd name="connsiteX22-749" fmla="*/ 2514953 w 2755182"/>
                <a:gd name="connsiteY22-750" fmla="*/ 659294 h 741685"/>
                <a:gd name="connsiteX23-751" fmla="*/ 2507333 w 2755182"/>
                <a:gd name="connsiteY23-752" fmla="*/ 548804 h 741685"/>
                <a:gd name="connsiteX24-753" fmla="*/ 2406368 w 2755182"/>
                <a:gd name="connsiteY24-754" fmla="*/ 455459 h 741685"/>
                <a:gd name="connsiteX25-755" fmla="*/ 2271113 w 2755182"/>
                <a:gd name="connsiteY25-756" fmla="*/ 421169 h 741685"/>
                <a:gd name="connsiteX26-757" fmla="*/ 2139668 w 2755182"/>
                <a:gd name="connsiteY26-758" fmla="*/ 464984 h 741685"/>
                <a:gd name="connsiteX27-759" fmla="*/ 2053943 w 2755182"/>
                <a:gd name="connsiteY27-760" fmla="*/ 565949 h 741685"/>
                <a:gd name="connsiteX28-761" fmla="*/ 2042513 w 2755182"/>
                <a:gd name="connsiteY28-762" fmla="*/ 718349 h 741685"/>
                <a:gd name="connsiteX29-763" fmla="*/ 2029178 w 2755182"/>
                <a:gd name="connsiteY29-764" fmla="*/ 739304 h 741685"/>
                <a:gd name="connsiteX30-765" fmla="*/ 1964408 w 2755182"/>
                <a:gd name="connsiteY30-766" fmla="*/ 741209 h 741685"/>
                <a:gd name="connsiteX31-767" fmla="*/ 752828 w 2755182"/>
                <a:gd name="connsiteY31-768" fmla="*/ 735494 h 741685"/>
                <a:gd name="connsiteX32-769" fmla="*/ 758543 w 2755182"/>
                <a:gd name="connsiteY32-770" fmla="*/ 577379 h 741685"/>
                <a:gd name="connsiteX33-771" fmla="*/ 701393 w 2755182"/>
                <a:gd name="connsiteY33-772" fmla="*/ 478319 h 741685"/>
                <a:gd name="connsiteX34-773" fmla="*/ 619478 w 2755182"/>
                <a:gd name="connsiteY34-774" fmla="*/ 426884 h 741685"/>
                <a:gd name="connsiteX35-775" fmla="*/ 484223 w 2755182"/>
                <a:gd name="connsiteY35-776" fmla="*/ 421169 h 741685"/>
                <a:gd name="connsiteX36-777" fmla="*/ 368018 w 2755182"/>
                <a:gd name="connsiteY36-778" fmla="*/ 478319 h 741685"/>
                <a:gd name="connsiteX37-779" fmla="*/ 293723 w 2755182"/>
                <a:gd name="connsiteY37-780" fmla="*/ 600239 h 741685"/>
                <a:gd name="connsiteX38-781" fmla="*/ 288008 w 2755182"/>
                <a:gd name="connsiteY38-782" fmla="*/ 676439 h 741685"/>
                <a:gd name="connsiteX39-783" fmla="*/ 263243 w 2755182"/>
                <a:gd name="connsiteY39-784" fmla="*/ 674534 h 741685"/>
                <a:gd name="connsiteX40-785" fmla="*/ 124178 w 2755182"/>
                <a:gd name="connsiteY40-786" fmla="*/ 661199 h 741685"/>
                <a:gd name="connsiteX41-787" fmla="*/ 19403 w 2755182"/>
                <a:gd name="connsiteY41-788" fmla="*/ 623099 h 741685"/>
                <a:gd name="connsiteX42-789" fmla="*/ 4163 w 2755182"/>
                <a:gd name="connsiteY42-790" fmla="*/ 464984 h 741685"/>
                <a:gd name="connsiteX43-791" fmla="*/ 63218 w 2755182"/>
                <a:gd name="connsiteY43-792" fmla="*/ 211619 h 741685"/>
                <a:gd name="connsiteX0-793" fmla="*/ 63218 w 2755182"/>
                <a:gd name="connsiteY0-794" fmla="*/ 211619 h 741685"/>
                <a:gd name="connsiteX1-795" fmla="*/ 209903 w 2755182"/>
                <a:gd name="connsiteY1-796" fmla="*/ 207809 h 741685"/>
                <a:gd name="connsiteX2-797" fmla="*/ 400403 w 2755182"/>
                <a:gd name="connsiteY2-798" fmla="*/ 154469 h 741685"/>
                <a:gd name="connsiteX3-799" fmla="*/ 583283 w 2755182"/>
                <a:gd name="connsiteY3-800" fmla="*/ 91604 h 741685"/>
                <a:gd name="connsiteX4-801" fmla="*/ 716633 w 2755182"/>
                <a:gd name="connsiteY4-802" fmla="*/ 43979 h 741685"/>
                <a:gd name="connsiteX5-803" fmla="*/ 924278 w 2755182"/>
                <a:gd name="connsiteY5-804" fmla="*/ 9689 h 741685"/>
                <a:gd name="connsiteX6-805" fmla="*/ 1189073 w 2755182"/>
                <a:gd name="connsiteY6-806" fmla="*/ 164 h 741685"/>
                <a:gd name="connsiteX7-807" fmla="*/ 1394813 w 2755182"/>
                <a:gd name="connsiteY7-808" fmla="*/ 15404 h 741685"/>
                <a:gd name="connsiteX8-809" fmla="*/ 1653893 w 2755182"/>
                <a:gd name="connsiteY8-810" fmla="*/ 70649 h 741685"/>
                <a:gd name="connsiteX9-811" fmla="*/ 1893923 w 2755182"/>
                <a:gd name="connsiteY9-812" fmla="*/ 175424 h 741685"/>
                <a:gd name="connsiteX10-813" fmla="*/ 2017748 w 2755182"/>
                <a:gd name="connsiteY10-814" fmla="*/ 238289 h 741685"/>
                <a:gd name="connsiteX11-815" fmla="*/ 2126333 w 2755182"/>
                <a:gd name="connsiteY11-816" fmla="*/ 255434 h 741685"/>
                <a:gd name="connsiteX12-817" fmla="*/ 2238728 w 2755182"/>
                <a:gd name="connsiteY12-818" fmla="*/ 261149 h 741685"/>
                <a:gd name="connsiteX13-819" fmla="*/ 2433038 w 2755182"/>
                <a:gd name="connsiteY13-820" fmla="*/ 293534 h 741685"/>
                <a:gd name="connsiteX14-821" fmla="*/ 2646398 w 2755182"/>
                <a:gd name="connsiteY14-822" fmla="*/ 352589 h 741685"/>
                <a:gd name="connsiteX15-823" fmla="*/ 2726408 w 2755182"/>
                <a:gd name="connsiteY15-824" fmla="*/ 402119 h 741685"/>
                <a:gd name="connsiteX16-825" fmla="*/ 2743553 w 2755182"/>
                <a:gd name="connsiteY16-826" fmla="*/ 474509 h 741685"/>
                <a:gd name="connsiteX17-827" fmla="*/ 2754983 w 2755182"/>
                <a:gd name="connsiteY17-828" fmla="*/ 596429 h 741685"/>
                <a:gd name="connsiteX18-829" fmla="*/ 2734028 w 2755182"/>
                <a:gd name="connsiteY18-830" fmla="*/ 693584 h 741685"/>
                <a:gd name="connsiteX19-831" fmla="*/ 2633063 w 2755182"/>
                <a:gd name="connsiteY19-832" fmla="*/ 729779 h 741685"/>
                <a:gd name="connsiteX20-833" fmla="*/ 2514953 w 2755182"/>
                <a:gd name="connsiteY20-834" fmla="*/ 731684 h 741685"/>
                <a:gd name="connsiteX21-835" fmla="*/ 2511143 w 2755182"/>
                <a:gd name="connsiteY21-836" fmla="*/ 720254 h 741685"/>
                <a:gd name="connsiteX22-837" fmla="*/ 2514953 w 2755182"/>
                <a:gd name="connsiteY22-838" fmla="*/ 659294 h 741685"/>
                <a:gd name="connsiteX23-839" fmla="*/ 2507333 w 2755182"/>
                <a:gd name="connsiteY23-840" fmla="*/ 548804 h 741685"/>
                <a:gd name="connsiteX24-841" fmla="*/ 2406368 w 2755182"/>
                <a:gd name="connsiteY24-842" fmla="*/ 455459 h 741685"/>
                <a:gd name="connsiteX25-843" fmla="*/ 2271113 w 2755182"/>
                <a:gd name="connsiteY25-844" fmla="*/ 421169 h 741685"/>
                <a:gd name="connsiteX26-845" fmla="*/ 2139668 w 2755182"/>
                <a:gd name="connsiteY26-846" fmla="*/ 464984 h 741685"/>
                <a:gd name="connsiteX27-847" fmla="*/ 2053943 w 2755182"/>
                <a:gd name="connsiteY27-848" fmla="*/ 565949 h 741685"/>
                <a:gd name="connsiteX28-849" fmla="*/ 2042513 w 2755182"/>
                <a:gd name="connsiteY28-850" fmla="*/ 718349 h 741685"/>
                <a:gd name="connsiteX29-851" fmla="*/ 2029178 w 2755182"/>
                <a:gd name="connsiteY29-852" fmla="*/ 739304 h 741685"/>
                <a:gd name="connsiteX30-853" fmla="*/ 1964408 w 2755182"/>
                <a:gd name="connsiteY30-854" fmla="*/ 741209 h 741685"/>
                <a:gd name="connsiteX31-855" fmla="*/ 752828 w 2755182"/>
                <a:gd name="connsiteY31-856" fmla="*/ 735494 h 741685"/>
                <a:gd name="connsiteX32-857" fmla="*/ 758543 w 2755182"/>
                <a:gd name="connsiteY32-858" fmla="*/ 577379 h 741685"/>
                <a:gd name="connsiteX33-859" fmla="*/ 701393 w 2755182"/>
                <a:gd name="connsiteY33-860" fmla="*/ 478319 h 741685"/>
                <a:gd name="connsiteX34-861" fmla="*/ 619478 w 2755182"/>
                <a:gd name="connsiteY34-862" fmla="*/ 426884 h 741685"/>
                <a:gd name="connsiteX35-863" fmla="*/ 484223 w 2755182"/>
                <a:gd name="connsiteY35-864" fmla="*/ 421169 h 741685"/>
                <a:gd name="connsiteX36-865" fmla="*/ 368018 w 2755182"/>
                <a:gd name="connsiteY36-866" fmla="*/ 478319 h 741685"/>
                <a:gd name="connsiteX37-867" fmla="*/ 293723 w 2755182"/>
                <a:gd name="connsiteY37-868" fmla="*/ 600239 h 741685"/>
                <a:gd name="connsiteX38-869" fmla="*/ 288008 w 2755182"/>
                <a:gd name="connsiteY38-870" fmla="*/ 676439 h 741685"/>
                <a:gd name="connsiteX39-871" fmla="*/ 263243 w 2755182"/>
                <a:gd name="connsiteY39-872" fmla="*/ 674534 h 741685"/>
                <a:gd name="connsiteX40-873" fmla="*/ 124178 w 2755182"/>
                <a:gd name="connsiteY40-874" fmla="*/ 661199 h 741685"/>
                <a:gd name="connsiteX41-875" fmla="*/ 19403 w 2755182"/>
                <a:gd name="connsiteY41-876" fmla="*/ 623099 h 741685"/>
                <a:gd name="connsiteX42-877" fmla="*/ 4163 w 2755182"/>
                <a:gd name="connsiteY42-878" fmla="*/ 464984 h 741685"/>
                <a:gd name="connsiteX43-879" fmla="*/ 63218 w 2755182"/>
                <a:gd name="connsiteY43-880" fmla="*/ 211619 h 741685"/>
                <a:gd name="connsiteX0-881" fmla="*/ 63218 w 2755182"/>
                <a:gd name="connsiteY0-882" fmla="*/ 211619 h 741800"/>
                <a:gd name="connsiteX1-883" fmla="*/ 209903 w 2755182"/>
                <a:gd name="connsiteY1-884" fmla="*/ 207809 h 741800"/>
                <a:gd name="connsiteX2-885" fmla="*/ 400403 w 2755182"/>
                <a:gd name="connsiteY2-886" fmla="*/ 154469 h 741800"/>
                <a:gd name="connsiteX3-887" fmla="*/ 583283 w 2755182"/>
                <a:gd name="connsiteY3-888" fmla="*/ 91604 h 741800"/>
                <a:gd name="connsiteX4-889" fmla="*/ 716633 w 2755182"/>
                <a:gd name="connsiteY4-890" fmla="*/ 43979 h 741800"/>
                <a:gd name="connsiteX5-891" fmla="*/ 924278 w 2755182"/>
                <a:gd name="connsiteY5-892" fmla="*/ 9689 h 741800"/>
                <a:gd name="connsiteX6-893" fmla="*/ 1189073 w 2755182"/>
                <a:gd name="connsiteY6-894" fmla="*/ 164 h 741800"/>
                <a:gd name="connsiteX7-895" fmla="*/ 1394813 w 2755182"/>
                <a:gd name="connsiteY7-896" fmla="*/ 15404 h 741800"/>
                <a:gd name="connsiteX8-897" fmla="*/ 1653893 w 2755182"/>
                <a:gd name="connsiteY8-898" fmla="*/ 70649 h 741800"/>
                <a:gd name="connsiteX9-899" fmla="*/ 1893923 w 2755182"/>
                <a:gd name="connsiteY9-900" fmla="*/ 175424 h 741800"/>
                <a:gd name="connsiteX10-901" fmla="*/ 2017748 w 2755182"/>
                <a:gd name="connsiteY10-902" fmla="*/ 238289 h 741800"/>
                <a:gd name="connsiteX11-903" fmla="*/ 2126333 w 2755182"/>
                <a:gd name="connsiteY11-904" fmla="*/ 255434 h 741800"/>
                <a:gd name="connsiteX12-905" fmla="*/ 2238728 w 2755182"/>
                <a:gd name="connsiteY12-906" fmla="*/ 261149 h 741800"/>
                <a:gd name="connsiteX13-907" fmla="*/ 2433038 w 2755182"/>
                <a:gd name="connsiteY13-908" fmla="*/ 293534 h 741800"/>
                <a:gd name="connsiteX14-909" fmla="*/ 2646398 w 2755182"/>
                <a:gd name="connsiteY14-910" fmla="*/ 352589 h 741800"/>
                <a:gd name="connsiteX15-911" fmla="*/ 2726408 w 2755182"/>
                <a:gd name="connsiteY15-912" fmla="*/ 402119 h 741800"/>
                <a:gd name="connsiteX16-913" fmla="*/ 2743553 w 2755182"/>
                <a:gd name="connsiteY16-914" fmla="*/ 474509 h 741800"/>
                <a:gd name="connsiteX17-915" fmla="*/ 2754983 w 2755182"/>
                <a:gd name="connsiteY17-916" fmla="*/ 596429 h 741800"/>
                <a:gd name="connsiteX18-917" fmla="*/ 2734028 w 2755182"/>
                <a:gd name="connsiteY18-918" fmla="*/ 693584 h 741800"/>
                <a:gd name="connsiteX19-919" fmla="*/ 2633063 w 2755182"/>
                <a:gd name="connsiteY19-920" fmla="*/ 729779 h 741800"/>
                <a:gd name="connsiteX20-921" fmla="*/ 2514953 w 2755182"/>
                <a:gd name="connsiteY20-922" fmla="*/ 731684 h 741800"/>
                <a:gd name="connsiteX21-923" fmla="*/ 2511143 w 2755182"/>
                <a:gd name="connsiteY21-924" fmla="*/ 720254 h 741800"/>
                <a:gd name="connsiteX22-925" fmla="*/ 2514953 w 2755182"/>
                <a:gd name="connsiteY22-926" fmla="*/ 659294 h 741800"/>
                <a:gd name="connsiteX23-927" fmla="*/ 2507333 w 2755182"/>
                <a:gd name="connsiteY23-928" fmla="*/ 548804 h 741800"/>
                <a:gd name="connsiteX24-929" fmla="*/ 2406368 w 2755182"/>
                <a:gd name="connsiteY24-930" fmla="*/ 455459 h 741800"/>
                <a:gd name="connsiteX25-931" fmla="*/ 2271113 w 2755182"/>
                <a:gd name="connsiteY25-932" fmla="*/ 421169 h 741800"/>
                <a:gd name="connsiteX26-933" fmla="*/ 2139668 w 2755182"/>
                <a:gd name="connsiteY26-934" fmla="*/ 464984 h 741800"/>
                <a:gd name="connsiteX27-935" fmla="*/ 2053943 w 2755182"/>
                <a:gd name="connsiteY27-936" fmla="*/ 565949 h 741800"/>
                <a:gd name="connsiteX28-937" fmla="*/ 2042513 w 2755182"/>
                <a:gd name="connsiteY28-938" fmla="*/ 718349 h 741800"/>
                <a:gd name="connsiteX29-939" fmla="*/ 2029178 w 2755182"/>
                <a:gd name="connsiteY29-940" fmla="*/ 739304 h 741800"/>
                <a:gd name="connsiteX30-941" fmla="*/ 1964408 w 2755182"/>
                <a:gd name="connsiteY30-942" fmla="*/ 741209 h 741800"/>
                <a:gd name="connsiteX31-943" fmla="*/ 765484 w 2755182"/>
                <a:gd name="connsiteY31-944" fmla="*/ 737498 h 741800"/>
                <a:gd name="connsiteX32-945" fmla="*/ 758543 w 2755182"/>
                <a:gd name="connsiteY32-946" fmla="*/ 577379 h 741800"/>
                <a:gd name="connsiteX33-947" fmla="*/ 701393 w 2755182"/>
                <a:gd name="connsiteY33-948" fmla="*/ 478319 h 741800"/>
                <a:gd name="connsiteX34-949" fmla="*/ 619478 w 2755182"/>
                <a:gd name="connsiteY34-950" fmla="*/ 426884 h 741800"/>
                <a:gd name="connsiteX35-951" fmla="*/ 484223 w 2755182"/>
                <a:gd name="connsiteY35-952" fmla="*/ 421169 h 741800"/>
                <a:gd name="connsiteX36-953" fmla="*/ 368018 w 2755182"/>
                <a:gd name="connsiteY36-954" fmla="*/ 478319 h 741800"/>
                <a:gd name="connsiteX37-955" fmla="*/ 293723 w 2755182"/>
                <a:gd name="connsiteY37-956" fmla="*/ 600239 h 741800"/>
                <a:gd name="connsiteX38-957" fmla="*/ 288008 w 2755182"/>
                <a:gd name="connsiteY38-958" fmla="*/ 676439 h 741800"/>
                <a:gd name="connsiteX39-959" fmla="*/ 263243 w 2755182"/>
                <a:gd name="connsiteY39-960" fmla="*/ 674534 h 741800"/>
                <a:gd name="connsiteX40-961" fmla="*/ 124178 w 2755182"/>
                <a:gd name="connsiteY40-962" fmla="*/ 661199 h 741800"/>
                <a:gd name="connsiteX41-963" fmla="*/ 19403 w 2755182"/>
                <a:gd name="connsiteY41-964" fmla="*/ 623099 h 741800"/>
                <a:gd name="connsiteX42-965" fmla="*/ 4163 w 2755182"/>
                <a:gd name="connsiteY42-966" fmla="*/ 464984 h 741800"/>
                <a:gd name="connsiteX43-967" fmla="*/ 63218 w 2755182"/>
                <a:gd name="connsiteY43-968" fmla="*/ 211619 h 741800"/>
                <a:gd name="connsiteX0-969" fmla="*/ 63218 w 2755182"/>
                <a:gd name="connsiteY0-970" fmla="*/ 211619 h 741800"/>
                <a:gd name="connsiteX1-971" fmla="*/ 209903 w 2755182"/>
                <a:gd name="connsiteY1-972" fmla="*/ 207809 h 741800"/>
                <a:gd name="connsiteX2-973" fmla="*/ 400403 w 2755182"/>
                <a:gd name="connsiteY2-974" fmla="*/ 154469 h 741800"/>
                <a:gd name="connsiteX3-975" fmla="*/ 583283 w 2755182"/>
                <a:gd name="connsiteY3-976" fmla="*/ 91604 h 741800"/>
                <a:gd name="connsiteX4-977" fmla="*/ 716633 w 2755182"/>
                <a:gd name="connsiteY4-978" fmla="*/ 43979 h 741800"/>
                <a:gd name="connsiteX5-979" fmla="*/ 924278 w 2755182"/>
                <a:gd name="connsiteY5-980" fmla="*/ 9689 h 741800"/>
                <a:gd name="connsiteX6-981" fmla="*/ 1189073 w 2755182"/>
                <a:gd name="connsiteY6-982" fmla="*/ 164 h 741800"/>
                <a:gd name="connsiteX7-983" fmla="*/ 1394813 w 2755182"/>
                <a:gd name="connsiteY7-984" fmla="*/ 15404 h 741800"/>
                <a:gd name="connsiteX8-985" fmla="*/ 1653893 w 2755182"/>
                <a:gd name="connsiteY8-986" fmla="*/ 70649 h 741800"/>
                <a:gd name="connsiteX9-987" fmla="*/ 1893923 w 2755182"/>
                <a:gd name="connsiteY9-988" fmla="*/ 175424 h 741800"/>
                <a:gd name="connsiteX10-989" fmla="*/ 2017748 w 2755182"/>
                <a:gd name="connsiteY10-990" fmla="*/ 238289 h 741800"/>
                <a:gd name="connsiteX11-991" fmla="*/ 2126333 w 2755182"/>
                <a:gd name="connsiteY11-992" fmla="*/ 255434 h 741800"/>
                <a:gd name="connsiteX12-993" fmla="*/ 2238728 w 2755182"/>
                <a:gd name="connsiteY12-994" fmla="*/ 261149 h 741800"/>
                <a:gd name="connsiteX13-995" fmla="*/ 2433038 w 2755182"/>
                <a:gd name="connsiteY13-996" fmla="*/ 293534 h 741800"/>
                <a:gd name="connsiteX14-997" fmla="*/ 2646398 w 2755182"/>
                <a:gd name="connsiteY14-998" fmla="*/ 352589 h 741800"/>
                <a:gd name="connsiteX15-999" fmla="*/ 2726408 w 2755182"/>
                <a:gd name="connsiteY15-1000" fmla="*/ 402119 h 741800"/>
                <a:gd name="connsiteX16-1001" fmla="*/ 2743553 w 2755182"/>
                <a:gd name="connsiteY16-1002" fmla="*/ 474509 h 741800"/>
                <a:gd name="connsiteX17-1003" fmla="*/ 2754983 w 2755182"/>
                <a:gd name="connsiteY17-1004" fmla="*/ 596429 h 741800"/>
                <a:gd name="connsiteX18-1005" fmla="*/ 2734028 w 2755182"/>
                <a:gd name="connsiteY18-1006" fmla="*/ 693584 h 741800"/>
                <a:gd name="connsiteX19-1007" fmla="*/ 2633063 w 2755182"/>
                <a:gd name="connsiteY19-1008" fmla="*/ 729779 h 741800"/>
                <a:gd name="connsiteX20-1009" fmla="*/ 2514953 w 2755182"/>
                <a:gd name="connsiteY20-1010" fmla="*/ 731684 h 741800"/>
                <a:gd name="connsiteX21-1011" fmla="*/ 2511143 w 2755182"/>
                <a:gd name="connsiteY21-1012" fmla="*/ 720254 h 741800"/>
                <a:gd name="connsiteX22-1013" fmla="*/ 2514953 w 2755182"/>
                <a:gd name="connsiteY22-1014" fmla="*/ 659294 h 741800"/>
                <a:gd name="connsiteX23-1015" fmla="*/ 2507333 w 2755182"/>
                <a:gd name="connsiteY23-1016" fmla="*/ 548804 h 741800"/>
                <a:gd name="connsiteX24-1017" fmla="*/ 2406368 w 2755182"/>
                <a:gd name="connsiteY24-1018" fmla="*/ 455459 h 741800"/>
                <a:gd name="connsiteX25-1019" fmla="*/ 2271113 w 2755182"/>
                <a:gd name="connsiteY25-1020" fmla="*/ 421169 h 741800"/>
                <a:gd name="connsiteX26-1021" fmla="*/ 2139668 w 2755182"/>
                <a:gd name="connsiteY26-1022" fmla="*/ 464984 h 741800"/>
                <a:gd name="connsiteX27-1023" fmla="*/ 2053943 w 2755182"/>
                <a:gd name="connsiteY27-1024" fmla="*/ 565949 h 741800"/>
                <a:gd name="connsiteX28-1025" fmla="*/ 2042513 w 2755182"/>
                <a:gd name="connsiteY28-1026" fmla="*/ 718349 h 741800"/>
                <a:gd name="connsiteX29-1027" fmla="*/ 2029178 w 2755182"/>
                <a:gd name="connsiteY29-1028" fmla="*/ 739304 h 741800"/>
                <a:gd name="connsiteX30-1029" fmla="*/ 1964408 w 2755182"/>
                <a:gd name="connsiteY30-1030" fmla="*/ 741209 h 741800"/>
                <a:gd name="connsiteX31-1031" fmla="*/ 765484 w 2755182"/>
                <a:gd name="connsiteY31-1032" fmla="*/ 737498 h 741800"/>
                <a:gd name="connsiteX32-1033" fmla="*/ 758543 w 2755182"/>
                <a:gd name="connsiteY32-1034" fmla="*/ 577379 h 741800"/>
                <a:gd name="connsiteX33-1035" fmla="*/ 701393 w 2755182"/>
                <a:gd name="connsiteY33-1036" fmla="*/ 478319 h 741800"/>
                <a:gd name="connsiteX34-1037" fmla="*/ 619478 w 2755182"/>
                <a:gd name="connsiteY34-1038" fmla="*/ 426884 h 741800"/>
                <a:gd name="connsiteX35-1039" fmla="*/ 484223 w 2755182"/>
                <a:gd name="connsiteY35-1040" fmla="*/ 421169 h 741800"/>
                <a:gd name="connsiteX36-1041" fmla="*/ 368018 w 2755182"/>
                <a:gd name="connsiteY36-1042" fmla="*/ 478319 h 741800"/>
                <a:gd name="connsiteX37-1043" fmla="*/ 293723 w 2755182"/>
                <a:gd name="connsiteY37-1044" fmla="*/ 600239 h 741800"/>
                <a:gd name="connsiteX38-1045" fmla="*/ 288008 w 2755182"/>
                <a:gd name="connsiteY38-1046" fmla="*/ 676439 h 741800"/>
                <a:gd name="connsiteX39-1047" fmla="*/ 263243 w 2755182"/>
                <a:gd name="connsiteY39-1048" fmla="*/ 674534 h 741800"/>
                <a:gd name="connsiteX40-1049" fmla="*/ 124178 w 2755182"/>
                <a:gd name="connsiteY40-1050" fmla="*/ 661199 h 741800"/>
                <a:gd name="connsiteX41-1051" fmla="*/ 19403 w 2755182"/>
                <a:gd name="connsiteY41-1052" fmla="*/ 623099 h 741800"/>
                <a:gd name="connsiteX42-1053" fmla="*/ 4163 w 2755182"/>
                <a:gd name="connsiteY42-1054" fmla="*/ 464984 h 741800"/>
                <a:gd name="connsiteX43-1055" fmla="*/ 63218 w 2755182"/>
                <a:gd name="connsiteY43-1056" fmla="*/ 211619 h 7418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</a:cxnLst>
              <a:rect l="l" t="t" r="r" b="b"/>
              <a:pathLst>
                <a:path w="2755182" h="741800">
                  <a:moveTo>
                    <a:pt x="63218" y="211619"/>
                  </a:moveTo>
                  <a:cubicBezTo>
                    <a:pt x="110843" y="203047"/>
                    <a:pt x="153706" y="217334"/>
                    <a:pt x="209903" y="207809"/>
                  </a:cubicBezTo>
                  <a:cubicBezTo>
                    <a:pt x="266100" y="198284"/>
                    <a:pt x="338173" y="173836"/>
                    <a:pt x="400403" y="154469"/>
                  </a:cubicBezTo>
                  <a:cubicBezTo>
                    <a:pt x="462633" y="135102"/>
                    <a:pt x="583283" y="91604"/>
                    <a:pt x="583283" y="91604"/>
                  </a:cubicBezTo>
                  <a:cubicBezTo>
                    <a:pt x="635988" y="73189"/>
                    <a:pt x="659801" y="57631"/>
                    <a:pt x="716633" y="43979"/>
                  </a:cubicBezTo>
                  <a:cubicBezTo>
                    <a:pt x="773465" y="30327"/>
                    <a:pt x="845538" y="16991"/>
                    <a:pt x="924278" y="9689"/>
                  </a:cubicBezTo>
                  <a:cubicBezTo>
                    <a:pt x="1003018" y="2386"/>
                    <a:pt x="1110651" y="-788"/>
                    <a:pt x="1189073" y="164"/>
                  </a:cubicBezTo>
                  <a:cubicBezTo>
                    <a:pt x="1267495" y="1116"/>
                    <a:pt x="1317343" y="3657"/>
                    <a:pt x="1394813" y="15404"/>
                  </a:cubicBezTo>
                  <a:cubicBezTo>
                    <a:pt x="1472283" y="27151"/>
                    <a:pt x="1570708" y="43979"/>
                    <a:pt x="1653893" y="70649"/>
                  </a:cubicBezTo>
                  <a:cubicBezTo>
                    <a:pt x="1737078" y="97319"/>
                    <a:pt x="1833281" y="147484"/>
                    <a:pt x="1893923" y="175424"/>
                  </a:cubicBezTo>
                  <a:cubicBezTo>
                    <a:pt x="1954565" y="203364"/>
                    <a:pt x="1979013" y="224954"/>
                    <a:pt x="2017748" y="238289"/>
                  </a:cubicBezTo>
                  <a:cubicBezTo>
                    <a:pt x="2056483" y="251624"/>
                    <a:pt x="2089503" y="251624"/>
                    <a:pt x="2126333" y="255434"/>
                  </a:cubicBezTo>
                  <a:cubicBezTo>
                    <a:pt x="2163163" y="259244"/>
                    <a:pt x="2187610" y="254799"/>
                    <a:pt x="2238728" y="261149"/>
                  </a:cubicBezTo>
                  <a:cubicBezTo>
                    <a:pt x="2289846" y="267499"/>
                    <a:pt x="2365093" y="278294"/>
                    <a:pt x="2433038" y="293534"/>
                  </a:cubicBezTo>
                  <a:cubicBezTo>
                    <a:pt x="2500983" y="308774"/>
                    <a:pt x="2597503" y="334492"/>
                    <a:pt x="2646398" y="352589"/>
                  </a:cubicBezTo>
                  <a:cubicBezTo>
                    <a:pt x="2695293" y="370686"/>
                    <a:pt x="2710216" y="381799"/>
                    <a:pt x="2726408" y="402119"/>
                  </a:cubicBezTo>
                  <a:cubicBezTo>
                    <a:pt x="2742600" y="422439"/>
                    <a:pt x="2738791" y="442124"/>
                    <a:pt x="2743553" y="474509"/>
                  </a:cubicBezTo>
                  <a:cubicBezTo>
                    <a:pt x="2748315" y="506894"/>
                    <a:pt x="2756570" y="559917"/>
                    <a:pt x="2754983" y="596429"/>
                  </a:cubicBezTo>
                  <a:cubicBezTo>
                    <a:pt x="2753396" y="632941"/>
                    <a:pt x="2754348" y="671359"/>
                    <a:pt x="2734028" y="693584"/>
                  </a:cubicBezTo>
                  <a:cubicBezTo>
                    <a:pt x="2713708" y="715809"/>
                    <a:pt x="2669575" y="723429"/>
                    <a:pt x="2633063" y="729779"/>
                  </a:cubicBezTo>
                  <a:cubicBezTo>
                    <a:pt x="2596551" y="736129"/>
                    <a:pt x="2520033" y="729461"/>
                    <a:pt x="2514953" y="731684"/>
                  </a:cubicBezTo>
                  <a:cubicBezTo>
                    <a:pt x="2509873" y="733907"/>
                    <a:pt x="2511143" y="732319"/>
                    <a:pt x="2511143" y="720254"/>
                  </a:cubicBezTo>
                  <a:cubicBezTo>
                    <a:pt x="2511143" y="708189"/>
                    <a:pt x="2515588" y="687869"/>
                    <a:pt x="2514953" y="659294"/>
                  </a:cubicBezTo>
                  <a:cubicBezTo>
                    <a:pt x="2514318" y="630719"/>
                    <a:pt x="2525431" y="582777"/>
                    <a:pt x="2507333" y="548804"/>
                  </a:cubicBezTo>
                  <a:cubicBezTo>
                    <a:pt x="2489236" y="514832"/>
                    <a:pt x="2445738" y="476731"/>
                    <a:pt x="2406368" y="455459"/>
                  </a:cubicBezTo>
                  <a:cubicBezTo>
                    <a:pt x="2366998" y="434187"/>
                    <a:pt x="2315563" y="419582"/>
                    <a:pt x="2271113" y="421169"/>
                  </a:cubicBezTo>
                  <a:cubicBezTo>
                    <a:pt x="2226663" y="422757"/>
                    <a:pt x="2175863" y="440854"/>
                    <a:pt x="2139668" y="464984"/>
                  </a:cubicBezTo>
                  <a:cubicBezTo>
                    <a:pt x="2103473" y="489114"/>
                    <a:pt x="2070136" y="523722"/>
                    <a:pt x="2053943" y="565949"/>
                  </a:cubicBezTo>
                  <a:cubicBezTo>
                    <a:pt x="2037751" y="608177"/>
                    <a:pt x="2046640" y="689457"/>
                    <a:pt x="2042513" y="718349"/>
                  </a:cubicBezTo>
                  <a:cubicBezTo>
                    <a:pt x="2038386" y="747241"/>
                    <a:pt x="2042195" y="735494"/>
                    <a:pt x="2029178" y="739304"/>
                  </a:cubicBezTo>
                  <a:cubicBezTo>
                    <a:pt x="2016161" y="743114"/>
                    <a:pt x="2008392" y="741510"/>
                    <a:pt x="1964408" y="741209"/>
                  </a:cubicBezTo>
                  <a:lnTo>
                    <a:pt x="765484" y="737498"/>
                  </a:lnTo>
                  <a:cubicBezTo>
                    <a:pt x="749292" y="740673"/>
                    <a:pt x="769225" y="620575"/>
                    <a:pt x="758543" y="577379"/>
                  </a:cubicBezTo>
                  <a:cubicBezTo>
                    <a:pt x="747861" y="534183"/>
                    <a:pt x="724571" y="503402"/>
                    <a:pt x="701393" y="478319"/>
                  </a:cubicBezTo>
                  <a:cubicBezTo>
                    <a:pt x="678216" y="453237"/>
                    <a:pt x="655673" y="436409"/>
                    <a:pt x="619478" y="426884"/>
                  </a:cubicBezTo>
                  <a:cubicBezTo>
                    <a:pt x="583283" y="417359"/>
                    <a:pt x="526133" y="412597"/>
                    <a:pt x="484223" y="421169"/>
                  </a:cubicBezTo>
                  <a:cubicBezTo>
                    <a:pt x="442313" y="429742"/>
                    <a:pt x="399768" y="448474"/>
                    <a:pt x="368018" y="478319"/>
                  </a:cubicBezTo>
                  <a:cubicBezTo>
                    <a:pt x="336268" y="508164"/>
                    <a:pt x="307058" y="567219"/>
                    <a:pt x="293723" y="600239"/>
                  </a:cubicBezTo>
                  <a:cubicBezTo>
                    <a:pt x="280388" y="633259"/>
                    <a:pt x="287373" y="679297"/>
                    <a:pt x="288008" y="676439"/>
                  </a:cubicBezTo>
                  <a:cubicBezTo>
                    <a:pt x="288643" y="673581"/>
                    <a:pt x="263243" y="674534"/>
                    <a:pt x="263243" y="674534"/>
                  </a:cubicBezTo>
                  <a:cubicBezTo>
                    <a:pt x="235938" y="671994"/>
                    <a:pt x="164818" y="669771"/>
                    <a:pt x="124178" y="661199"/>
                  </a:cubicBezTo>
                  <a:cubicBezTo>
                    <a:pt x="83538" y="652627"/>
                    <a:pt x="39405" y="655802"/>
                    <a:pt x="19403" y="623099"/>
                  </a:cubicBezTo>
                  <a:cubicBezTo>
                    <a:pt x="-600" y="590397"/>
                    <a:pt x="-4092" y="533246"/>
                    <a:pt x="4163" y="464984"/>
                  </a:cubicBezTo>
                  <a:cubicBezTo>
                    <a:pt x="12418" y="396722"/>
                    <a:pt x="15593" y="220191"/>
                    <a:pt x="63218" y="211619"/>
                  </a:cubicBezTo>
                  <a:close/>
                </a:path>
              </a:pathLst>
            </a:custGeom>
            <a:ln>
              <a:solidFill>
                <a:srgbClr val="ED7D31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690519" y="1875873"/>
              <a:ext cx="383669" cy="37434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3275479" y="1875873"/>
              <a:ext cx="383669" cy="37434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1" name="文本框 180"/>
          <p:cNvSpPr txBox="1"/>
          <p:nvPr/>
        </p:nvSpPr>
        <p:spPr>
          <a:xfrm>
            <a:off x="8096037" y="11636278"/>
            <a:ext cx="820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8478636" y="11984404"/>
            <a:ext cx="4330700" cy="510808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小圆"/>
          <p:cNvSpPr>
            <a:spLocks noChangeAspect="1"/>
          </p:cNvSpPr>
          <p:nvPr/>
        </p:nvSpPr>
        <p:spPr>
          <a:xfrm>
            <a:off x="10501274" y="7357491"/>
            <a:ext cx="3240000" cy="331686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66000">
                <a:srgbClr val="ECE1E5"/>
              </a:gs>
              <a:gs pos="100000">
                <a:srgbClr val="A77587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小圆"/>
          <p:cNvSpPr>
            <a:spLocks noChangeAspect="1"/>
          </p:cNvSpPr>
          <p:nvPr/>
        </p:nvSpPr>
        <p:spPr>
          <a:xfrm>
            <a:off x="10501274" y="7358551"/>
            <a:ext cx="3240000" cy="3240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66000">
                <a:srgbClr val="ECE1E5"/>
              </a:gs>
              <a:gs pos="100000">
                <a:srgbClr val="A77587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5" name="雷达"/>
          <p:cNvGrpSpPr>
            <a:grpSpLocks noChangeAspect="1"/>
          </p:cNvGrpSpPr>
          <p:nvPr/>
        </p:nvGrpSpPr>
        <p:grpSpPr>
          <a:xfrm>
            <a:off x="8626389" y="11875285"/>
            <a:ext cx="360655" cy="699066"/>
            <a:chOff x="10953225" y="4574472"/>
            <a:chExt cx="360001" cy="556390"/>
          </a:xfrm>
        </p:grpSpPr>
        <p:sp>
          <p:nvSpPr>
            <p:cNvPr id="176" name="椭圆 175"/>
            <p:cNvSpPr>
              <a:spLocks noChangeAspect="1"/>
            </p:cNvSpPr>
            <p:nvPr/>
          </p:nvSpPr>
          <p:spPr>
            <a:xfrm>
              <a:off x="10953225" y="477086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>
              <a:off x="10971226" y="4630427"/>
              <a:ext cx="323999" cy="324001"/>
            </a:xfrm>
            <a:prstGeom prst="ellipse">
              <a:avLst/>
            </a:prstGeom>
            <a:solidFill>
              <a:srgbClr val="385723"/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190500">
              <a:extrusionClr>
                <a:srgbClr val="385723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10953226" y="457447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179" name="文本框 178"/>
          <p:cNvSpPr txBox="1"/>
          <p:nvPr/>
        </p:nvSpPr>
        <p:spPr>
          <a:xfrm>
            <a:off x="9008952" y="12111484"/>
            <a:ext cx="6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076885" y="12114008"/>
            <a:ext cx="1075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Point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10019864" y="11814935"/>
            <a:ext cx="108000" cy="108000"/>
          </a:xfrm>
          <a:prstGeom prst="ellipse">
            <a:avLst/>
          </a:prstGeom>
          <a:solidFill>
            <a:srgbClr val="00B0F0"/>
          </a:solidFill>
          <a:ln w="12700">
            <a:noFill/>
          </a:ln>
          <a:scene3d>
            <a:camera prst="orthographicFront">
              <a:rot lat="4500000" lon="0" rev="10800000"/>
            </a:camera>
            <a:lightRig rig="threePt" dir="t"/>
          </a:scene3d>
          <a:sp3d z="-330200" prstMaterial="matte">
            <a:bevelT w="72000" h="57150"/>
            <a:bevelB w="72390" h="571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11555300" y="11600342"/>
            <a:ext cx="108000" cy="108000"/>
          </a:xfrm>
          <a:prstGeom prst="ellipse">
            <a:avLst/>
          </a:prstGeom>
          <a:solidFill>
            <a:srgbClr val="FF0000"/>
          </a:solidFill>
          <a:ln w="12700">
            <a:noFill/>
          </a:ln>
          <a:scene3d>
            <a:camera prst="orthographicFront">
              <a:rot lat="4500000" lon="0" rev="10800000"/>
            </a:camera>
            <a:lightRig rig="threePt" dir="t"/>
          </a:scene3d>
          <a:sp3d z="-565150" prstMaterial="matte">
            <a:bevelT w="72000" h="57150"/>
            <a:bevelB w="72390" h="571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1516466" y="12114009"/>
            <a:ext cx="1209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Point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14182608" y="12173039"/>
            <a:ext cx="1164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</a:t>
            </a:r>
            <a:endParaRPr lang="en-US" altLang="zh-CN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Sphere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501274" y="8681939"/>
            <a:ext cx="3240000" cy="634476"/>
            <a:chOff x="10501274" y="8681939"/>
            <a:chExt cx="3240000" cy="634476"/>
          </a:xfrm>
        </p:grpSpPr>
        <p:sp>
          <p:nvSpPr>
            <p:cNvPr id="9" name="椭圆 8"/>
            <p:cNvSpPr/>
            <p:nvPr/>
          </p:nvSpPr>
          <p:spPr>
            <a:xfrm>
              <a:off x="10501274" y="8681939"/>
              <a:ext cx="3240000" cy="317847"/>
            </a:xfrm>
            <a:custGeom>
              <a:avLst/>
              <a:gdLst>
                <a:gd name="connsiteX0" fmla="*/ 0 w 3240000"/>
                <a:gd name="connsiteY0" fmla="*/ 317847 h 635694"/>
                <a:gd name="connsiteX1" fmla="*/ 1620000 w 3240000"/>
                <a:gd name="connsiteY1" fmla="*/ 0 h 635694"/>
                <a:gd name="connsiteX2" fmla="*/ 3240000 w 3240000"/>
                <a:gd name="connsiteY2" fmla="*/ 317847 h 635694"/>
                <a:gd name="connsiteX3" fmla="*/ 1620000 w 3240000"/>
                <a:gd name="connsiteY3" fmla="*/ 635694 h 635694"/>
                <a:gd name="connsiteX4" fmla="*/ 0 w 3240000"/>
                <a:gd name="connsiteY4" fmla="*/ 317847 h 635694"/>
                <a:gd name="connsiteX0-1" fmla="*/ 1620000 w 3240000"/>
                <a:gd name="connsiteY0-2" fmla="*/ 635694 h 727134"/>
                <a:gd name="connsiteX1-3" fmla="*/ 0 w 3240000"/>
                <a:gd name="connsiteY1-4" fmla="*/ 317847 h 727134"/>
                <a:gd name="connsiteX2-5" fmla="*/ 1620000 w 3240000"/>
                <a:gd name="connsiteY2-6" fmla="*/ 0 h 727134"/>
                <a:gd name="connsiteX3-7" fmla="*/ 3240000 w 3240000"/>
                <a:gd name="connsiteY3-8" fmla="*/ 317847 h 727134"/>
                <a:gd name="connsiteX4-9" fmla="*/ 1711440 w 3240000"/>
                <a:gd name="connsiteY4-10" fmla="*/ 727134 h 727134"/>
                <a:gd name="connsiteX0-11" fmla="*/ 1620000 w 3240000"/>
                <a:gd name="connsiteY0-12" fmla="*/ 635694 h 635694"/>
                <a:gd name="connsiteX1-13" fmla="*/ 0 w 3240000"/>
                <a:gd name="connsiteY1-14" fmla="*/ 317847 h 635694"/>
                <a:gd name="connsiteX2-15" fmla="*/ 1620000 w 3240000"/>
                <a:gd name="connsiteY2-16" fmla="*/ 0 h 635694"/>
                <a:gd name="connsiteX3-17" fmla="*/ 3240000 w 3240000"/>
                <a:gd name="connsiteY3-18" fmla="*/ 317847 h 635694"/>
                <a:gd name="connsiteX0-19" fmla="*/ 0 w 3240000"/>
                <a:gd name="connsiteY0-20" fmla="*/ 317847 h 317847"/>
                <a:gd name="connsiteX1-21" fmla="*/ 1620000 w 3240000"/>
                <a:gd name="connsiteY1-22" fmla="*/ 0 h 317847"/>
                <a:gd name="connsiteX2-23" fmla="*/ 3240000 w 3240000"/>
                <a:gd name="connsiteY2-24" fmla="*/ 317847 h 3178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40000" h="317847">
                  <a:moveTo>
                    <a:pt x="0" y="317847"/>
                  </a:moveTo>
                  <a:cubicBezTo>
                    <a:pt x="0" y="142305"/>
                    <a:pt x="725299" y="0"/>
                    <a:pt x="1620000" y="0"/>
                  </a:cubicBezTo>
                  <a:cubicBezTo>
                    <a:pt x="2514701" y="0"/>
                    <a:pt x="3240000" y="142305"/>
                    <a:pt x="3240000" y="3178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0501274" y="8998567"/>
              <a:ext cx="3240000" cy="317848"/>
            </a:xfrm>
            <a:custGeom>
              <a:avLst/>
              <a:gdLst>
                <a:gd name="connsiteX0" fmla="*/ 0 w 3240000"/>
                <a:gd name="connsiteY0" fmla="*/ 189626 h 379251"/>
                <a:gd name="connsiteX1" fmla="*/ 1620000 w 3240000"/>
                <a:gd name="connsiteY1" fmla="*/ 0 h 379251"/>
                <a:gd name="connsiteX2" fmla="*/ 3240000 w 3240000"/>
                <a:gd name="connsiteY2" fmla="*/ 189626 h 379251"/>
                <a:gd name="connsiteX3" fmla="*/ 1620000 w 3240000"/>
                <a:gd name="connsiteY3" fmla="*/ 379252 h 379251"/>
                <a:gd name="connsiteX4" fmla="*/ 0 w 3240000"/>
                <a:gd name="connsiteY4" fmla="*/ 189626 h 379251"/>
                <a:gd name="connsiteX0-1" fmla="*/ 1620000 w 3240000"/>
                <a:gd name="connsiteY0-2" fmla="*/ 0 h 379252"/>
                <a:gd name="connsiteX1-3" fmla="*/ 3240000 w 3240000"/>
                <a:gd name="connsiteY1-4" fmla="*/ 189626 h 379252"/>
                <a:gd name="connsiteX2-5" fmla="*/ 1620000 w 3240000"/>
                <a:gd name="connsiteY2-6" fmla="*/ 379252 h 379252"/>
                <a:gd name="connsiteX3-7" fmla="*/ 0 w 3240000"/>
                <a:gd name="connsiteY3-8" fmla="*/ 189626 h 379252"/>
                <a:gd name="connsiteX4-9" fmla="*/ 1711440 w 3240000"/>
                <a:gd name="connsiteY4-10" fmla="*/ 91440 h 379252"/>
                <a:gd name="connsiteX0-11" fmla="*/ 1620000 w 3240000"/>
                <a:gd name="connsiteY0-12" fmla="*/ 0 h 379252"/>
                <a:gd name="connsiteX1-13" fmla="*/ 3240000 w 3240000"/>
                <a:gd name="connsiteY1-14" fmla="*/ 189626 h 379252"/>
                <a:gd name="connsiteX2-15" fmla="*/ 1620000 w 3240000"/>
                <a:gd name="connsiteY2-16" fmla="*/ 379252 h 379252"/>
                <a:gd name="connsiteX3-17" fmla="*/ 0 w 3240000"/>
                <a:gd name="connsiteY3-18" fmla="*/ 189626 h 379252"/>
                <a:gd name="connsiteX0-19" fmla="*/ 3240000 w 3240000"/>
                <a:gd name="connsiteY0-20" fmla="*/ 0 h 189626"/>
                <a:gd name="connsiteX1-21" fmla="*/ 1620000 w 3240000"/>
                <a:gd name="connsiteY1-22" fmla="*/ 189626 h 189626"/>
                <a:gd name="connsiteX2-23" fmla="*/ 0 w 3240000"/>
                <a:gd name="connsiteY2-24" fmla="*/ 0 h 1896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40000" h="189626">
                  <a:moveTo>
                    <a:pt x="3240000" y="0"/>
                  </a:moveTo>
                  <a:cubicBezTo>
                    <a:pt x="3240000" y="104728"/>
                    <a:pt x="2514701" y="189626"/>
                    <a:pt x="1620000" y="189626"/>
                  </a:cubicBezTo>
                  <a:cubicBezTo>
                    <a:pt x="725299" y="189626"/>
                    <a:pt x="0" y="104728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803425" y="7358020"/>
            <a:ext cx="636772" cy="3314935"/>
            <a:chOff x="11803425" y="7358035"/>
            <a:chExt cx="636772" cy="3239148"/>
          </a:xfrm>
        </p:grpSpPr>
        <p:sp>
          <p:nvSpPr>
            <p:cNvPr id="16" name="椭圆 9"/>
            <p:cNvSpPr/>
            <p:nvPr/>
          </p:nvSpPr>
          <p:spPr>
            <a:xfrm rot="16200000">
              <a:off x="10612999" y="8769985"/>
              <a:ext cx="3237098" cy="417298"/>
            </a:xfrm>
            <a:custGeom>
              <a:avLst/>
              <a:gdLst>
                <a:gd name="connsiteX0" fmla="*/ 0 w 3240000"/>
                <a:gd name="connsiteY0" fmla="*/ 189626 h 379251"/>
                <a:gd name="connsiteX1" fmla="*/ 1620000 w 3240000"/>
                <a:gd name="connsiteY1" fmla="*/ 0 h 379251"/>
                <a:gd name="connsiteX2" fmla="*/ 3240000 w 3240000"/>
                <a:gd name="connsiteY2" fmla="*/ 189626 h 379251"/>
                <a:gd name="connsiteX3" fmla="*/ 1620000 w 3240000"/>
                <a:gd name="connsiteY3" fmla="*/ 379252 h 379251"/>
                <a:gd name="connsiteX4" fmla="*/ 0 w 3240000"/>
                <a:gd name="connsiteY4" fmla="*/ 189626 h 379251"/>
                <a:gd name="connsiteX0-1" fmla="*/ 1620000 w 3240000"/>
                <a:gd name="connsiteY0-2" fmla="*/ 0 h 379252"/>
                <a:gd name="connsiteX1-3" fmla="*/ 3240000 w 3240000"/>
                <a:gd name="connsiteY1-4" fmla="*/ 189626 h 379252"/>
                <a:gd name="connsiteX2-5" fmla="*/ 1620000 w 3240000"/>
                <a:gd name="connsiteY2-6" fmla="*/ 379252 h 379252"/>
                <a:gd name="connsiteX3-7" fmla="*/ 0 w 3240000"/>
                <a:gd name="connsiteY3-8" fmla="*/ 189626 h 379252"/>
                <a:gd name="connsiteX4-9" fmla="*/ 1711440 w 3240000"/>
                <a:gd name="connsiteY4-10" fmla="*/ 91440 h 379252"/>
                <a:gd name="connsiteX0-11" fmla="*/ 1620000 w 3240000"/>
                <a:gd name="connsiteY0-12" fmla="*/ 0 h 379252"/>
                <a:gd name="connsiteX1-13" fmla="*/ 3240000 w 3240000"/>
                <a:gd name="connsiteY1-14" fmla="*/ 189626 h 379252"/>
                <a:gd name="connsiteX2-15" fmla="*/ 1620000 w 3240000"/>
                <a:gd name="connsiteY2-16" fmla="*/ 379252 h 379252"/>
                <a:gd name="connsiteX3-17" fmla="*/ 0 w 3240000"/>
                <a:gd name="connsiteY3-18" fmla="*/ 189626 h 379252"/>
                <a:gd name="connsiteX0-19" fmla="*/ 3240000 w 3240000"/>
                <a:gd name="connsiteY0-20" fmla="*/ 0 h 189626"/>
                <a:gd name="connsiteX1-21" fmla="*/ 1620000 w 3240000"/>
                <a:gd name="connsiteY1-22" fmla="*/ 189626 h 189626"/>
                <a:gd name="connsiteX2-23" fmla="*/ 0 w 3240000"/>
                <a:gd name="connsiteY2-24" fmla="*/ 0 h 189626"/>
                <a:gd name="connsiteX0-25" fmla="*/ 3161819 w 3161819"/>
                <a:gd name="connsiteY0-26" fmla="*/ 57962 h 247588"/>
                <a:gd name="connsiteX1-27" fmla="*/ 1541819 w 3161819"/>
                <a:gd name="connsiteY1-28" fmla="*/ 247588 h 247588"/>
                <a:gd name="connsiteX2-29" fmla="*/ 0 w 3161819"/>
                <a:gd name="connsiteY2-30" fmla="*/ 0 h 247588"/>
                <a:gd name="connsiteX0-31" fmla="*/ 3191204 w 3191204"/>
                <a:gd name="connsiteY0-32" fmla="*/ 57962 h 247588"/>
                <a:gd name="connsiteX1-33" fmla="*/ 1571204 w 3191204"/>
                <a:gd name="connsiteY1-34" fmla="*/ 247588 h 247588"/>
                <a:gd name="connsiteX2-35" fmla="*/ 29385 w 3191204"/>
                <a:gd name="connsiteY2-36" fmla="*/ 0 h 247588"/>
                <a:gd name="connsiteX0-37" fmla="*/ 3231611 w 3231611"/>
                <a:gd name="connsiteY0-38" fmla="*/ 57962 h 248556"/>
                <a:gd name="connsiteX1-39" fmla="*/ 1611611 w 3231611"/>
                <a:gd name="connsiteY1-40" fmla="*/ 247588 h 248556"/>
                <a:gd name="connsiteX2-41" fmla="*/ 122215 w 3231611"/>
                <a:gd name="connsiteY2-42" fmla="*/ 132707 h 248556"/>
                <a:gd name="connsiteX3-43" fmla="*/ 69792 w 3231611"/>
                <a:gd name="connsiteY3-44" fmla="*/ 0 h 248556"/>
                <a:gd name="connsiteX0-45" fmla="*/ 3231611 w 3231611"/>
                <a:gd name="connsiteY0-46" fmla="*/ 57962 h 248957"/>
                <a:gd name="connsiteX1-47" fmla="*/ 1611611 w 3231611"/>
                <a:gd name="connsiteY1-48" fmla="*/ 247588 h 248957"/>
                <a:gd name="connsiteX2-49" fmla="*/ 122215 w 3231611"/>
                <a:gd name="connsiteY2-50" fmla="*/ 132707 h 248957"/>
                <a:gd name="connsiteX3-51" fmla="*/ 69792 w 3231611"/>
                <a:gd name="connsiteY3-52" fmla="*/ 0 h 248957"/>
                <a:gd name="connsiteX0-53" fmla="*/ 3259670 w 3259670"/>
                <a:gd name="connsiteY0-54" fmla="*/ 57962 h 248957"/>
                <a:gd name="connsiteX1-55" fmla="*/ 1639670 w 3259670"/>
                <a:gd name="connsiteY1-56" fmla="*/ 247588 h 248957"/>
                <a:gd name="connsiteX2-57" fmla="*/ 150274 w 3259670"/>
                <a:gd name="connsiteY2-58" fmla="*/ 132707 h 248957"/>
                <a:gd name="connsiteX3-59" fmla="*/ 97851 w 3259670"/>
                <a:gd name="connsiteY3-60" fmla="*/ 0 h 248957"/>
                <a:gd name="connsiteX0-61" fmla="*/ 3237097 w 3237097"/>
                <a:gd name="connsiteY0-62" fmla="*/ 57962 h 248957"/>
                <a:gd name="connsiteX1-63" fmla="*/ 1617097 w 3237097"/>
                <a:gd name="connsiteY1-64" fmla="*/ 247588 h 248957"/>
                <a:gd name="connsiteX2-65" fmla="*/ 127701 w 3237097"/>
                <a:gd name="connsiteY2-66" fmla="*/ 132707 h 248957"/>
                <a:gd name="connsiteX3-67" fmla="*/ 75278 w 3237097"/>
                <a:gd name="connsiteY3-68" fmla="*/ 0 h 2489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37097" h="248957">
                  <a:moveTo>
                    <a:pt x="3237097" y="57962"/>
                  </a:moveTo>
                  <a:cubicBezTo>
                    <a:pt x="3237097" y="162690"/>
                    <a:pt x="2511798" y="247588"/>
                    <a:pt x="1617097" y="247588"/>
                  </a:cubicBezTo>
                  <a:cubicBezTo>
                    <a:pt x="1118099" y="258530"/>
                    <a:pt x="375363" y="202386"/>
                    <a:pt x="127701" y="132707"/>
                  </a:cubicBezTo>
                  <a:cubicBezTo>
                    <a:pt x="-73426" y="70986"/>
                    <a:pt x="6454" y="34242"/>
                    <a:pt x="7527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0"/>
            <p:cNvSpPr/>
            <p:nvPr/>
          </p:nvSpPr>
          <p:spPr>
            <a:xfrm rot="16200000">
              <a:off x="10383301" y="8778159"/>
              <a:ext cx="3158096" cy="317847"/>
            </a:xfrm>
            <a:custGeom>
              <a:avLst/>
              <a:gdLst>
                <a:gd name="connsiteX0" fmla="*/ 0 w 3240000"/>
                <a:gd name="connsiteY0" fmla="*/ 317847 h 635694"/>
                <a:gd name="connsiteX1" fmla="*/ 1620000 w 3240000"/>
                <a:gd name="connsiteY1" fmla="*/ 0 h 635694"/>
                <a:gd name="connsiteX2" fmla="*/ 3240000 w 3240000"/>
                <a:gd name="connsiteY2" fmla="*/ 317847 h 635694"/>
                <a:gd name="connsiteX3" fmla="*/ 1620000 w 3240000"/>
                <a:gd name="connsiteY3" fmla="*/ 635694 h 635694"/>
                <a:gd name="connsiteX4" fmla="*/ 0 w 3240000"/>
                <a:gd name="connsiteY4" fmla="*/ 317847 h 635694"/>
                <a:gd name="connsiteX0-1" fmla="*/ 1620000 w 3240000"/>
                <a:gd name="connsiteY0-2" fmla="*/ 635694 h 727134"/>
                <a:gd name="connsiteX1-3" fmla="*/ 0 w 3240000"/>
                <a:gd name="connsiteY1-4" fmla="*/ 317847 h 727134"/>
                <a:gd name="connsiteX2-5" fmla="*/ 1620000 w 3240000"/>
                <a:gd name="connsiteY2-6" fmla="*/ 0 h 727134"/>
                <a:gd name="connsiteX3-7" fmla="*/ 3240000 w 3240000"/>
                <a:gd name="connsiteY3-8" fmla="*/ 317847 h 727134"/>
                <a:gd name="connsiteX4-9" fmla="*/ 1711440 w 3240000"/>
                <a:gd name="connsiteY4-10" fmla="*/ 727134 h 727134"/>
                <a:gd name="connsiteX0-11" fmla="*/ 1620000 w 3240000"/>
                <a:gd name="connsiteY0-12" fmla="*/ 635694 h 635694"/>
                <a:gd name="connsiteX1-13" fmla="*/ 0 w 3240000"/>
                <a:gd name="connsiteY1-14" fmla="*/ 317847 h 635694"/>
                <a:gd name="connsiteX2-15" fmla="*/ 1620000 w 3240000"/>
                <a:gd name="connsiteY2-16" fmla="*/ 0 h 635694"/>
                <a:gd name="connsiteX3-17" fmla="*/ 3240000 w 3240000"/>
                <a:gd name="connsiteY3-18" fmla="*/ 317847 h 635694"/>
                <a:gd name="connsiteX0-19" fmla="*/ 0 w 3240000"/>
                <a:gd name="connsiteY0-20" fmla="*/ 317847 h 317847"/>
                <a:gd name="connsiteX1-21" fmla="*/ 1620000 w 3240000"/>
                <a:gd name="connsiteY1-22" fmla="*/ 0 h 317847"/>
                <a:gd name="connsiteX2-23" fmla="*/ 3240000 w 3240000"/>
                <a:gd name="connsiteY2-24" fmla="*/ 317847 h 317847"/>
                <a:gd name="connsiteX0-25" fmla="*/ 0 w 3158096"/>
                <a:gd name="connsiteY0-26" fmla="*/ 214977 h 317847"/>
                <a:gd name="connsiteX1-27" fmla="*/ 1538096 w 3158096"/>
                <a:gd name="connsiteY1-28" fmla="*/ 0 h 317847"/>
                <a:gd name="connsiteX2-29" fmla="*/ 3158096 w 3158096"/>
                <a:gd name="connsiteY2-30" fmla="*/ 317847 h 317847"/>
                <a:gd name="connsiteX0-31" fmla="*/ 0 w 3158096"/>
                <a:gd name="connsiteY0-32" fmla="*/ 214977 h 317847"/>
                <a:gd name="connsiteX1-33" fmla="*/ 1538096 w 3158096"/>
                <a:gd name="connsiteY1-34" fmla="*/ 0 h 317847"/>
                <a:gd name="connsiteX2-35" fmla="*/ 3158096 w 3158096"/>
                <a:gd name="connsiteY2-36" fmla="*/ 317847 h 3178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158096" h="317847">
                  <a:moveTo>
                    <a:pt x="0" y="214977"/>
                  </a:moveTo>
                  <a:cubicBezTo>
                    <a:pt x="120994" y="140400"/>
                    <a:pt x="643395" y="0"/>
                    <a:pt x="1538096" y="0"/>
                  </a:cubicBezTo>
                  <a:cubicBezTo>
                    <a:pt x="2432797" y="0"/>
                    <a:pt x="3158096" y="142305"/>
                    <a:pt x="3158096" y="3178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104124" y="7097591"/>
            <a:ext cx="72000" cy="72001"/>
            <a:chOff x="12026811" y="6829815"/>
            <a:chExt cx="72000" cy="72001"/>
          </a:xfrm>
          <a:solidFill>
            <a:schemeClr val="tx1"/>
          </a:solidFill>
        </p:grpSpPr>
        <p:sp>
          <p:nvSpPr>
            <p:cNvPr id="4" name="椭圆 3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>
                <a:rot lat="0" lon="15299976" rev="5400000"/>
              </a:camera>
              <a:lightRig rig="threePt" dir="t"/>
            </a:scene3d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椭圆 2"/>
            <p:cNvSpPr/>
            <p:nvPr/>
          </p:nvSpPr>
          <p:spPr>
            <a:xfrm>
              <a:off x="12053811" y="6883816"/>
              <a:ext cx="18000" cy="18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>
                <a:rot lat="0" lon="15299976" rev="5400000"/>
              </a:camera>
              <a:lightRig rig="threePt" dir="t"/>
            </a:scene3d>
            <a:sp3d extrusionH="1905000">
              <a:extrusionClr>
                <a:schemeClr val="tx1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373368" y="9251144"/>
            <a:ext cx="72000" cy="72000"/>
            <a:chOff x="12026811" y="6829815"/>
            <a:chExt cx="72000" cy="72000"/>
          </a:xfrm>
          <a:solidFill>
            <a:schemeClr val="tx1"/>
          </a:solidFill>
          <a:scene3d>
            <a:camera prst="orthographicFront">
              <a:rot lat="20099998" lon="16200000" rev="20820000"/>
            </a:camera>
            <a:lightRig rig="threePt" dir="t"/>
          </a:scene3d>
        </p:grpSpPr>
        <p:sp>
          <p:nvSpPr>
            <p:cNvPr id="7" name="椭圆 6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p3d extrusionH="1314450">
              <a:extrusionClr>
                <a:schemeClr val="tx1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704572" y="9209368"/>
            <a:ext cx="72000" cy="72000"/>
            <a:chOff x="12026811" y="6829815"/>
            <a:chExt cx="72000" cy="72000"/>
          </a:xfrm>
          <a:solidFill>
            <a:schemeClr val="tx1"/>
          </a:solidFill>
          <a:scene3d>
            <a:camera prst="orthographicFront">
              <a:rot lat="20099998" lon="16200000" rev="11400001"/>
            </a:camera>
            <a:lightRig rig="threePt" dir="t"/>
          </a:scene3d>
        </p:grpSpPr>
        <p:sp>
          <p:nvSpPr>
            <p:cNvPr id="13" name="椭圆 12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p3d extrusionH="1428750">
              <a:extrusionClr>
                <a:schemeClr val="tx1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24373" y="8233537"/>
            <a:ext cx="72000" cy="72000"/>
            <a:chOff x="12026811" y="6829815"/>
            <a:chExt cx="72000" cy="72000"/>
          </a:xfrm>
          <a:solidFill>
            <a:schemeClr val="tx1"/>
          </a:solidFill>
          <a:scene3d>
            <a:camera prst="orthographicFront">
              <a:rot lat="19755469" lon="18309529" rev="1106620"/>
            </a:camera>
            <a:lightRig rig="threePt" dir="t"/>
          </a:scene3d>
        </p:grpSpPr>
        <p:sp>
          <p:nvSpPr>
            <p:cNvPr id="18" name="椭圆 17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solidFill>
              <a:srgbClr val="0000FF"/>
            </a:solidFill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352550" prstMaterial="matte">
              <a:bevelB w="127000" h="0"/>
              <a:extrusionClr>
                <a:srgbClr val="0000FF"/>
              </a:extrusionClr>
              <a:contourClr>
                <a:srgbClr val="0000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969562" y="9717566"/>
            <a:ext cx="72000" cy="72000"/>
            <a:chOff x="12026811" y="6829815"/>
            <a:chExt cx="72000" cy="72000"/>
          </a:xfrm>
          <a:solidFill>
            <a:srgbClr val="00CC00"/>
          </a:solidFill>
          <a:scene3d>
            <a:camera prst="orthographicFront">
              <a:rot lat="18537028" lon="19188385" rev="10284000"/>
            </a:camera>
            <a:lightRig rig="threePt" dir="t"/>
          </a:scene3d>
        </p:grpSpPr>
        <p:sp>
          <p:nvSpPr>
            <p:cNvPr id="37" name="椭圆 36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543050" prstMaterial="matte">
              <a:bevelB w="127000" h="0"/>
              <a:extrusionClr>
                <a:srgbClr val="00CC00"/>
              </a:extrusionClr>
              <a:contourClr>
                <a:srgbClr val="00CC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椭圆 27"/>
          <p:cNvSpPr/>
          <p:nvPr/>
        </p:nvSpPr>
        <p:spPr>
          <a:xfrm>
            <a:off x="10920474" y="9783203"/>
            <a:ext cx="36000" cy="36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  <a:scene3d>
            <a:camera prst="orthographicFront">
              <a:rot lat="0" lon="2700000" rev="203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10749572" y="8388409"/>
            <a:ext cx="72000" cy="72000"/>
            <a:chOff x="12026811" y="6829815"/>
            <a:chExt cx="72000" cy="72000"/>
          </a:xfrm>
          <a:solidFill>
            <a:srgbClr val="00CC00"/>
          </a:solidFill>
          <a:scene3d>
            <a:camera prst="orthographicFront">
              <a:rot lat="20768474" lon="18724266" rev="8700000"/>
            </a:camera>
            <a:lightRig rig="threePt" dir="t"/>
          </a:scene3d>
        </p:grpSpPr>
        <p:sp>
          <p:nvSpPr>
            <p:cNvPr id="40" name="椭圆 39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椭圆 40"/>
            <p:cNvSpPr/>
            <p:nvPr/>
          </p:nvSpPr>
          <p:spPr>
            <a:xfrm>
              <a:off x="1205635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936750" prstMaterial="matte">
              <a:bevelB w="127000" h="0"/>
              <a:extrusionClr>
                <a:srgbClr val="00CC00"/>
              </a:extrusionClr>
              <a:contourClr>
                <a:srgbClr val="00CC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任意多边形: 形状 60"/>
          <p:cNvSpPr/>
          <p:nvPr/>
        </p:nvSpPr>
        <p:spPr>
          <a:xfrm>
            <a:off x="11266170" y="8578961"/>
            <a:ext cx="871220" cy="414543"/>
          </a:xfrm>
          <a:custGeom>
            <a:avLst/>
            <a:gdLst>
              <a:gd name="connsiteX0" fmla="*/ 1367474 w 1379449"/>
              <a:gd name="connsiteY0" fmla="*/ 646042 h 646162"/>
              <a:gd name="connsiteX1" fmla="*/ 51119 w 1379449"/>
              <a:gd name="connsiteY1" fmla="*/ 103117 h 646162"/>
              <a:gd name="connsiteX2" fmla="*/ 291149 w 1379449"/>
              <a:gd name="connsiteY2" fmla="*/ 45967 h 646162"/>
              <a:gd name="connsiteX3" fmla="*/ 500699 w 1379449"/>
              <a:gd name="connsiteY3" fmla="*/ 32632 h 646162"/>
              <a:gd name="connsiteX4" fmla="*/ 691199 w 1379449"/>
              <a:gd name="connsiteY4" fmla="*/ 51682 h 646162"/>
              <a:gd name="connsiteX5" fmla="*/ 1367474 w 1379449"/>
              <a:gd name="connsiteY5" fmla="*/ 646042 h 646162"/>
              <a:gd name="connsiteX0-1" fmla="*/ 1367474 w 1367474"/>
              <a:gd name="connsiteY0-2" fmla="*/ 646042 h 646162"/>
              <a:gd name="connsiteX1-3" fmla="*/ 51119 w 1367474"/>
              <a:gd name="connsiteY1-4" fmla="*/ 103117 h 646162"/>
              <a:gd name="connsiteX2-5" fmla="*/ 291149 w 1367474"/>
              <a:gd name="connsiteY2-6" fmla="*/ 45967 h 646162"/>
              <a:gd name="connsiteX3-7" fmla="*/ 500699 w 1367474"/>
              <a:gd name="connsiteY3-8" fmla="*/ 32632 h 646162"/>
              <a:gd name="connsiteX4-9" fmla="*/ 691199 w 1367474"/>
              <a:gd name="connsiteY4-10" fmla="*/ 51682 h 646162"/>
              <a:gd name="connsiteX5-11" fmla="*/ 1367474 w 1367474"/>
              <a:gd name="connsiteY5-12" fmla="*/ 646042 h 646162"/>
              <a:gd name="connsiteX0-13" fmla="*/ 1316355 w 1316355"/>
              <a:gd name="connsiteY0-14" fmla="*/ 646042 h 646162"/>
              <a:gd name="connsiteX1-15" fmla="*/ 0 w 1316355"/>
              <a:gd name="connsiteY1-16" fmla="*/ 103117 h 646162"/>
              <a:gd name="connsiteX2-17" fmla="*/ 240030 w 1316355"/>
              <a:gd name="connsiteY2-18" fmla="*/ 45967 h 646162"/>
              <a:gd name="connsiteX3-19" fmla="*/ 449580 w 1316355"/>
              <a:gd name="connsiteY3-20" fmla="*/ 32632 h 646162"/>
              <a:gd name="connsiteX4-21" fmla="*/ 640080 w 1316355"/>
              <a:gd name="connsiteY4-22" fmla="*/ 51682 h 646162"/>
              <a:gd name="connsiteX5-23" fmla="*/ 1316355 w 1316355"/>
              <a:gd name="connsiteY5-24" fmla="*/ 646042 h 646162"/>
              <a:gd name="connsiteX0-25" fmla="*/ 1316355 w 1316355"/>
              <a:gd name="connsiteY0-26" fmla="*/ 646042 h 646042"/>
              <a:gd name="connsiteX1-27" fmla="*/ 0 w 1316355"/>
              <a:gd name="connsiteY1-28" fmla="*/ 103117 h 646042"/>
              <a:gd name="connsiteX2-29" fmla="*/ 240030 w 1316355"/>
              <a:gd name="connsiteY2-30" fmla="*/ 45967 h 646042"/>
              <a:gd name="connsiteX3-31" fmla="*/ 449580 w 1316355"/>
              <a:gd name="connsiteY3-32" fmla="*/ 32632 h 646042"/>
              <a:gd name="connsiteX4-33" fmla="*/ 640080 w 1316355"/>
              <a:gd name="connsiteY4-34" fmla="*/ 51682 h 646042"/>
              <a:gd name="connsiteX5-35" fmla="*/ 1316355 w 1316355"/>
              <a:gd name="connsiteY5-36" fmla="*/ 646042 h 646042"/>
              <a:gd name="connsiteX0-37" fmla="*/ 1316355 w 1316355"/>
              <a:gd name="connsiteY0-38" fmla="*/ 613593 h 613593"/>
              <a:gd name="connsiteX1-39" fmla="*/ 0 w 1316355"/>
              <a:gd name="connsiteY1-40" fmla="*/ 70668 h 613593"/>
              <a:gd name="connsiteX2-41" fmla="*/ 240030 w 1316355"/>
              <a:gd name="connsiteY2-42" fmla="*/ 13518 h 613593"/>
              <a:gd name="connsiteX3-43" fmla="*/ 449580 w 1316355"/>
              <a:gd name="connsiteY3-44" fmla="*/ 183 h 613593"/>
              <a:gd name="connsiteX4-45" fmla="*/ 640080 w 1316355"/>
              <a:gd name="connsiteY4-46" fmla="*/ 19233 h 613593"/>
              <a:gd name="connsiteX5-47" fmla="*/ 1316355 w 1316355"/>
              <a:gd name="connsiteY5-48" fmla="*/ 613593 h 613593"/>
              <a:gd name="connsiteX0-49" fmla="*/ 1316355 w 1316355"/>
              <a:gd name="connsiteY0-50" fmla="*/ 613593 h 613593"/>
              <a:gd name="connsiteX1-51" fmla="*/ 0 w 1316355"/>
              <a:gd name="connsiteY1-52" fmla="*/ 70668 h 613593"/>
              <a:gd name="connsiteX2-53" fmla="*/ 240030 w 1316355"/>
              <a:gd name="connsiteY2-54" fmla="*/ 13518 h 613593"/>
              <a:gd name="connsiteX3-55" fmla="*/ 449580 w 1316355"/>
              <a:gd name="connsiteY3-56" fmla="*/ 183 h 613593"/>
              <a:gd name="connsiteX4-57" fmla="*/ 640080 w 1316355"/>
              <a:gd name="connsiteY4-58" fmla="*/ 19233 h 613593"/>
              <a:gd name="connsiteX5-59" fmla="*/ 1316355 w 1316355"/>
              <a:gd name="connsiteY5-60" fmla="*/ 613593 h 613593"/>
              <a:gd name="connsiteX0-61" fmla="*/ 1316355 w 1316355"/>
              <a:gd name="connsiteY0-62" fmla="*/ 613593 h 613593"/>
              <a:gd name="connsiteX1-63" fmla="*/ 0 w 1316355"/>
              <a:gd name="connsiteY1-64" fmla="*/ 70668 h 613593"/>
              <a:gd name="connsiteX2-65" fmla="*/ 240030 w 1316355"/>
              <a:gd name="connsiteY2-66" fmla="*/ 13518 h 613593"/>
              <a:gd name="connsiteX3-67" fmla="*/ 449580 w 1316355"/>
              <a:gd name="connsiteY3-68" fmla="*/ 183 h 613593"/>
              <a:gd name="connsiteX4-69" fmla="*/ 640080 w 1316355"/>
              <a:gd name="connsiteY4-70" fmla="*/ 19233 h 613593"/>
              <a:gd name="connsiteX5-71" fmla="*/ 1316355 w 1316355"/>
              <a:gd name="connsiteY5-72" fmla="*/ 613593 h 613593"/>
              <a:gd name="connsiteX0-73" fmla="*/ 1316355 w 1316355"/>
              <a:gd name="connsiteY0-74" fmla="*/ 613730 h 613730"/>
              <a:gd name="connsiteX1-75" fmla="*/ 0 w 1316355"/>
              <a:gd name="connsiteY1-76" fmla="*/ 70805 h 613730"/>
              <a:gd name="connsiteX2-77" fmla="*/ 240030 w 1316355"/>
              <a:gd name="connsiteY2-78" fmla="*/ 13655 h 613730"/>
              <a:gd name="connsiteX3-79" fmla="*/ 449580 w 1316355"/>
              <a:gd name="connsiteY3-80" fmla="*/ 320 h 613730"/>
              <a:gd name="connsiteX4-81" fmla="*/ 640080 w 1316355"/>
              <a:gd name="connsiteY4-82" fmla="*/ 19370 h 613730"/>
              <a:gd name="connsiteX5-83" fmla="*/ 1316355 w 1316355"/>
              <a:gd name="connsiteY5-84" fmla="*/ 613730 h 613730"/>
              <a:gd name="connsiteX0-85" fmla="*/ 1316355 w 1316355"/>
              <a:gd name="connsiteY0-86" fmla="*/ 613730 h 613730"/>
              <a:gd name="connsiteX1-87" fmla="*/ 0 w 1316355"/>
              <a:gd name="connsiteY1-88" fmla="*/ 70805 h 613730"/>
              <a:gd name="connsiteX2-89" fmla="*/ 240030 w 1316355"/>
              <a:gd name="connsiteY2-90" fmla="*/ 13655 h 613730"/>
              <a:gd name="connsiteX3-91" fmla="*/ 449580 w 1316355"/>
              <a:gd name="connsiteY3-92" fmla="*/ 320 h 613730"/>
              <a:gd name="connsiteX4-93" fmla="*/ 640080 w 1316355"/>
              <a:gd name="connsiteY4-94" fmla="*/ 19370 h 613730"/>
              <a:gd name="connsiteX5-95" fmla="*/ 1316355 w 1316355"/>
              <a:gd name="connsiteY5-96" fmla="*/ 613730 h 613730"/>
              <a:gd name="connsiteX0-97" fmla="*/ 1316355 w 1316355"/>
              <a:gd name="connsiteY0-98" fmla="*/ 613730 h 613730"/>
              <a:gd name="connsiteX1-99" fmla="*/ 0 w 1316355"/>
              <a:gd name="connsiteY1-100" fmla="*/ 70805 h 613730"/>
              <a:gd name="connsiteX2-101" fmla="*/ 240030 w 1316355"/>
              <a:gd name="connsiteY2-102" fmla="*/ 13655 h 613730"/>
              <a:gd name="connsiteX3-103" fmla="*/ 449580 w 1316355"/>
              <a:gd name="connsiteY3-104" fmla="*/ 320 h 613730"/>
              <a:gd name="connsiteX4-105" fmla="*/ 640080 w 1316355"/>
              <a:gd name="connsiteY4-106" fmla="*/ 19370 h 613730"/>
              <a:gd name="connsiteX5-107" fmla="*/ 1316355 w 1316355"/>
              <a:gd name="connsiteY5-108" fmla="*/ 613730 h 613730"/>
              <a:gd name="connsiteX0-109" fmla="*/ 1417955 w 1417955"/>
              <a:gd name="connsiteY0-110" fmla="*/ 674690 h 674690"/>
              <a:gd name="connsiteX1-111" fmla="*/ 0 w 1417955"/>
              <a:gd name="connsiteY1-112" fmla="*/ 70805 h 674690"/>
              <a:gd name="connsiteX2-113" fmla="*/ 240030 w 1417955"/>
              <a:gd name="connsiteY2-114" fmla="*/ 13655 h 674690"/>
              <a:gd name="connsiteX3-115" fmla="*/ 449580 w 1417955"/>
              <a:gd name="connsiteY3-116" fmla="*/ 320 h 674690"/>
              <a:gd name="connsiteX4-117" fmla="*/ 640080 w 1417955"/>
              <a:gd name="connsiteY4-118" fmla="*/ 19370 h 674690"/>
              <a:gd name="connsiteX5-119" fmla="*/ 1417955 w 1417955"/>
              <a:gd name="connsiteY5-120" fmla="*/ 674690 h 674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417955" h="674690">
                <a:moveTo>
                  <a:pt x="1417955" y="674690"/>
                </a:moveTo>
                <a:lnTo>
                  <a:pt x="0" y="70805"/>
                </a:lnTo>
                <a:cubicBezTo>
                  <a:pt x="97790" y="33975"/>
                  <a:pt x="157480" y="27625"/>
                  <a:pt x="240030" y="13655"/>
                </a:cubicBezTo>
                <a:cubicBezTo>
                  <a:pt x="322580" y="-315"/>
                  <a:pt x="382905" y="-633"/>
                  <a:pt x="449580" y="320"/>
                </a:cubicBezTo>
                <a:cubicBezTo>
                  <a:pt x="513080" y="6670"/>
                  <a:pt x="558800" y="13020"/>
                  <a:pt x="640080" y="19370"/>
                </a:cubicBezTo>
                <a:lnTo>
                  <a:pt x="1417955" y="674690"/>
                </a:lnTo>
                <a:close/>
              </a:path>
            </a:pathLst>
          </a:custGeom>
          <a:solidFill>
            <a:srgbClr val="872D78">
              <a:alpha val="40000"/>
            </a:srgbClr>
          </a:solidFill>
          <a:ln w="3175">
            <a:solidFill>
              <a:srgbClr val="9D0B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: 形状 135"/>
          <p:cNvSpPr/>
          <p:nvPr/>
        </p:nvSpPr>
        <p:spPr>
          <a:xfrm>
            <a:off x="11389786" y="8971271"/>
            <a:ext cx="750141" cy="637979"/>
          </a:xfrm>
          <a:custGeom>
            <a:avLst/>
            <a:gdLst>
              <a:gd name="connsiteX0" fmla="*/ 55644 w 1274523"/>
              <a:gd name="connsiteY0" fmla="*/ 810379 h 1027267"/>
              <a:gd name="connsiteX1" fmla="*/ 228999 w 1274523"/>
              <a:gd name="connsiteY1" fmla="*/ 888484 h 1027267"/>
              <a:gd name="connsiteX2" fmla="*/ 474744 w 1274523"/>
              <a:gd name="connsiteY2" fmla="*/ 947539 h 1027267"/>
              <a:gd name="connsiteX3" fmla="*/ 690009 w 1274523"/>
              <a:gd name="connsiteY3" fmla="*/ 957064 h 1027267"/>
              <a:gd name="connsiteX4" fmla="*/ 1261509 w 1274523"/>
              <a:gd name="connsiteY4" fmla="*/ 754 h 1027267"/>
              <a:gd name="connsiteX5" fmla="*/ 55644 w 1274523"/>
              <a:gd name="connsiteY5" fmla="*/ 810379 h 1027267"/>
              <a:gd name="connsiteX0-1" fmla="*/ 55644 w 1274523"/>
              <a:gd name="connsiteY0-2" fmla="*/ 809625 h 1026513"/>
              <a:gd name="connsiteX1-3" fmla="*/ 228999 w 1274523"/>
              <a:gd name="connsiteY1-4" fmla="*/ 887730 h 1026513"/>
              <a:gd name="connsiteX2-5" fmla="*/ 474744 w 1274523"/>
              <a:gd name="connsiteY2-6" fmla="*/ 946785 h 1026513"/>
              <a:gd name="connsiteX3-7" fmla="*/ 690009 w 1274523"/>
              <a:gd name="connsiteY3-8" fmla="*/ 956310 h 1026513"/>
              <a:gd name="connsiteX4-9" fmla="*/ 1261509 w 1274523"/>
              <a:gd name="connsiteY4-10" fmla="*/ 0 h 1026513"/>
              <a:gd name="connsiteX5-11" fmla="*/ 55644 w 1274523"/>
              <a:gd name="connsiteY5-12" fmla="*/ 809625 h 1026513"/>
              <a:gd name="connsiteX0-13" fmla="*/ 55644 w 1261509"/>
              <a:gd name="connsiteY0-14" fmla="*/ 809625 h 1026513"/>
              <a:gd name="connsiteX1-15" fmla="*/ 228999 w 1261509"/>
              <a:gd name="connsiteY1-16" fmla="*/ 887730 h 1026513"/>
              <a:gd name="connsiteX2-17" fmla="*/ 474744 w 1261509"/>
              <a:gd name="connsiteY2-18" fmla="*/ 946785 h 1026513"/>
              <a:gd name="connsiteX3-19" fmla="*/ 690009 w 1261509"/>
              <a:gd name="connsiteY3-20" fmla="*/ 956310 h 1026513"/>
              <a:gd name="connsiteX4-21" fmla="*/ 1261509 w 1261509"/>
              <a:gd name="connsiteY4-22" fmla="*/ 0 h 1026513"/>
              <a:gd name="connsiteX5-23" fmla="*/ 55644 w 1261509"/>
              <a:gd name="connsiteY5-24" fmla="*/ 809625 h 1026513"/>
              <a:gd name="connsiteX0-25" fmla="*/ 0 w 1205865"/>
              <a:gd name="connsiteY0-26" fmla="*/ 809625 h 1026513"/>
              <a:gd name="connsiteX1-27" fmla="*/ 173355 w 1205865"/>
              <a:gd name="connsiteY1-28" fmla="*/ 887730 h 1026513"/>
              <a:gd name="connsiteX2-29" fmla="*/ 419100 w 1205865"/>
              <a:gd name="connsiteY2-30" fmla="*/ 946785 h 1026513"/>
              <a:gd name="connsiteX3-31" fmla="*/ 634365 w 1205865"/>
              <a:gd name="connsiteY3-32" fmla="*/ 956310 h 1026513"/>
              <a:gd name="connsiteX4-33" fmla="*/ 1205865 w 1205865"/>
              <a:gd name="connsiteY4-34" fmla="*/ 0 h 1026513"/>
              <a:gd name="connsiteX5-35" fmla="*/ 0 w 1205865"/>
              <a:gd name="connsiteY5-36" fmla="*/ 809625 h 1026513"/>
              <a:gd name="connsiteX0-37" fmla="*/ 0 w 1205865"/>
              <a:gd name="connsiteY0-38" fmla="*/ 809625 h 1026513"/>
              <a:gd name="connsiteX1-39" fmla="*/ 173355 w 1205865"/>
              <a:gd name="connsiteY1-40" fmla="*/ 887730 h 1026513"/>
              <a:gd name="connsiteX2-41" fmla="*/ 419100 w 1205865"/>
              <a:gd name="connsiteY2-42" fmla="*/ 946785 h 1026513"/>
              <a:gd name="connsiteX3-43" fmla="*/ 634365 w 1205865"/>
              <a:gd name="connsiteY3-44" fmla="*/ 956310 h 1026513"/>
              <a:gd name="connsiteX4-45" fmla="*/ 1205865 w 1205865"/>
              <a:gd name="connsiteY4-46" fmla="*/ 0 h 1026513"/>
              <a:gd name="connsiteX5-47" fmla="*/ 0 w 1205865"/>
              <a:gd name="connsiteY5-48" fmla="*/ 809625 h 1026513"/>
              <a:gd name="connsiteX0-49" fmla="*/ 0 w 1205865"/>
              <a:gd name="connsiteY0-50" fmla="*/ 809625 h 966404"/>
              <a:gd name="connsiteX1-51" fmla="*/ 173355 w 1205865"/>
              <a:gd name="connsiteY1-52" fmla="*/ 887730 h 966404"/>
              <a:gd name="connsiteX2-53" fmla="*/ 419100 w 1205865"/>
              <a:gd name="connsiteY2-54" fmla="*/ 946785 h 966404"/>
              <a:gd name="connsiteX3-55" fmla="*/ 634365 w 1205865"/>
              <a:gd name="connsiteY3-56" fmla="*/ 956310 h 966404"/>
              <a:gd name="connsiteX4-57" fmla="*/ 1205865 w 1205865"/>
              <a:gd name="connsiteY4-58" fmla="*/ 0 h 966404"/>
              <a:gd name="connsiteX5-59" fmla="*/ 0 w 1205865"/>
              <a:gd name="connsiteY5-60" fmla="*/ 809625 h 966404"/>
              <a:gd name="connsiteX0-61" fmla="*/ 0 w 1205865"/>
              <a:gd name="connsiteY0-62" fmla="*/ 809625 h 963865"/>
              <a:gd name="connsiteX1-63" fmla="*/ 173355 w 1205865"/>
              <a:gd name="connsiteY1-64" fmla="*/ 887730 h 963865"/>
              <a:gd name="connsiteX2-65" fmla="*/ 419100 w 1205865"/>
              <a:gd name="connsiteY2-66" fmla="*/ 946785 h 963865"/>
              <a:gd name="connsiteX3-67" fmla="*/ 634365 w 1205865"/>
              <a:gd name="connsiteY3-68" fmla="*/ 956310 h 963865"/>
              <a:gd name="connsiteX4-69" fmla="*/ 1205865 w 1205865"/>
              <a:gd name="connsiteY4-70" fmla="*/ 0 h 963865"/>
              <a:gd name="connsiteX5-71" fmla="*/ 0 w 1205865"/>
              <a:gd name="connsiteY5-72" fmla="*/ 809625 h 963865"/>
              <a:gd name="connsiteX0-73" fmla="*/ 0 w 1205865"/>
              <a:gd name="connsiteY0-74" fmla="*/ 809625 h 963865"/>
              <a:gd name="connsiteX1-75" fmla="*/ 173355 w 1205865"/>
              <a:gd name="connsiteY1-76" fmla="*/ 887730 h 963865"/>
              <a:gd name="connsiteX2-77" fmla="*/ 419100 w 1205865"/>
              <a:gd name="connsiteY2-78" fmla="*/ 946785 h 963865"/>
              <a:gd name="connsiteX3-79" fmla="*/ 634365 w 1205865"/>
              <a:gd name="connsiteY3-80" fmla="*/ 956310 h 963865"/>
              <a:gd name="connsiteX4-81" fmla="*/ 1205865 w 1205865"/>
              <a:gd name="connsiteY4-82" fmla="*/ 0 h 963865"/>
              <a:gd name="connsiteX5-83" fmla="*/ 0 w 1205865"/>
              <a:gd name="connsiteY5-84" fmla="*/ 809625 h 963865"/>
              <a:gd name="connsiteX0-85" fmla="*/ 0 w 1211736"/>
              <a:gd name="connsiteY0-86" fmla="*/ 780727 h 934967"/>
              <a:gd name="connsiteX1-87" fmla="*/ 173355 w 1211736"/>
              <a:gd name="connsiteY1-88" fmla="*/ 858832 h 934967"/>
              <a:gd name="connsiteX2-89" fmla="*/ 419100 w 1211736"/>
              <a:gd name="connsiteY2-90" fmla="*/ 917887 h 934967"/>
              <a:gd name="connsiteX3-91" fmla="*/ 634365 w 1211736"/>
              <a:gd name="connsiteY3-92" fmla="*/ 927412 h 934967"/>
              <a:gd name="connsiteX4-93" fmla="*/ 1211736 w 1211736"/>
              <a:gd name="connsiteY4-94" fmla="*/ 0 h 934967"/>
              <a:gd name="connsiteX5-95" fmla="*/ 0 w 1211736"/>
              <a:gd name="connsiteY5-96" fmla="*/ 780727 h 934967"/>
              <a:gd name="connsiteX0-97" fmla="*/ 0 w 1223478"/>
              <a:gd name="connsiteY0-98" fmla="*/ 775473 h 929713"/>
              <a:gd name="connsiteX1-99" fmla="*/ 173355 w 1223478"/>
              <a:gd name="connsiteY1-100" fmla="*/ 853578 h 929713"/>
              <a:gd name="connsiteX2-101" fmla="*/ 419100 w 1223478"/>
              <a:gd name="connsiteY2-102" fmla="*/ 912633 h 929713"/>
              <a:gd name="connsiteX3-103" fmla="*/ 634365 w 1223478"/>
              <a:gd name="connsiteY3-104" fmla="*/ 922158 h 929713"/>
              <a:gd name="connsiteX4-105" fmla="*/ 1223478 w 1223478"/>
              <a:gd name="connsiteY4-106" fmla="*/ 0 h 929713"/>
              <a:gd name="connsiteX5-107" fmla="*/ 0 w 1223478"/>
              <a:gd name="connsiteY5-108" fmla="*/ 775473 h 929713"/>
              <a:gd name="connsiteX0-109" fmla="*/ 0 w 1244129"/>
              <a:gd name="connsiteY0-110" fmla="*/ 765890 h 930638"/>
              <a:gd name="connsiteX1-111" fmla="*/ 179226 w 1244129"/>
              <a:gd name="connsiteY1-112" fmla="*/ 854503 h 930638"/>
              <a:gd name="connsiteX2-113" fmla="*/ 424971 w 1244129"/>
              <a:gd name="connsiteY2-114" fmla="*/ 913558 h 930638"/>
              <a:gd name="connsiteX3-115" fmla="*/ 640236 w 1244129"/>
              <a:gd name="connsiteY3-116" fmla="*/ 923083 h 930638"/>
              <a:gd name="connsiteX4-117" fmla="*/ 1229349 w 1244129"/>
              <a:gd name="connsiteY4-118" fmla="*/ 925 h 930638"/>
              <a:gd name="connsiteX5-119" fmla="*/ 0 w 1244129"/>
              <a:gd name="connsiteY5-120" fmla="*/ 765890 h 930638"/>
              <a:gd name="connsiteX0-121" fmla="*/ 0 w 1264176"/>
              <a:gd name="connsiteY0-122" fmla="*/ 752778 h 917526"/>
              <a:gd name="connsiteX1-123" fmla="*/ 179226 w 1264176"/>
              <a:gd name="connsiteY1-124" fmla="*/ 841391 h 917526"/>
              <a:gd name="connsiteX2-125" fmla="*/ 424971 w 1264176"/>
              <a:gd name="connsiteY2-126" fmla="*/ 900446 h 917526"/>
              <a:gd name="connsiteX3-127" fmla="*/ 640236 w 1264176"/>
              <a:gd name="connsiteY3-128" fmla="*/ 909971 h 917526"/>
              <a:gd name="connsiteX4-129" fmla="*/ 1249898 w 1264176"/>
              <a:gd name="connsiteY4-130" fmla="*/ 949 h 917526"/>
              <a:gd name="connsiteX5-131" fmla="*/ 0 w 1264176"/>
              <a:gd name="connsiteY5-132" fmla="*/ 752778 h 917526"/>
              <a:gd name="connsiteX0-133" fmla="*/ 0 w 1264176"/>
              <a:gd name="connsiteY0-134" fmla="*/ 751829 h 916577"/>
              <a:gd name="connsiteX1-135" fmla="*/ 179226 w 1264176"/>
              <a:gd name="connsiteY1-136" fmla="*/ 840442 h 916577"/>
              <a:gd name="connsiteX2-137" fmla="*/ 424971 w 1264176"/>
              <a:gd name="connsiteY2-138" fmla="*/ 899497 h 916577"/>
              <a:gd name="connsiteX3-139" fmla="*/ 640236 w 1264176"/>
              <a:gd name="connsiteY3-140" fmla="*/ 909022 h 916577"/>
              <a:gd name="connsiteX4-141" fmla="*/ 1249898 w 1264176"/>
              <a:gd name="connsiteY4-142" fmla="*/ 0 h 916577"/>
              <a:gd name="connsiteX5-143" fmla="*/ 0 w 1264176"/>
              <a:gd name="connsiteY5-144" fmla="*/ 751829 h 916577"/>
              <a:gd name="connsiteX0-145" fmla="*/ 0 w 1249899"/>
              <a:gd name="connsiteY0-146" fmla="*/ 751829 h 916577"/>
              <a:gd name="connsiteX1-147" fmla="*/ 179226 w 1249899"/>
              <a:gd name="connsiteY1-148" fmla="*/ 840442 h 916577"/>
              <a:gd name="connsiteX2-149" fmla="*/ 424971 w 1249899"/>
              <a:gd name="connsiteY2-150" fmla="*/ 899497 h 916577"/>
              <a:gd name="connsiteX3-151" fmla="*/ 640236 w 1249899"/>
              <a:gd name="connsiteY3-152" fmla="*/ 909022 h 916577"/>
              <a:gd name="connsiteX4-153" fmla="*/ 1249898 w 1249899"/>
              <a:gd name="connsiteY4-154" fmla="*/ 0 h 916577"/>
              <a:gd name="connsiteX5-155" fmla="*/ 0 w 1249899"/>
              <a:gd name="connsiteY5-156" fmla="*/ 751829 h 916577"/>
              <a:gd name="connsiteX0-157" fmla="*/ 0 w 1202928"/>
              <a:gd name="connsiteY0-158" fmla="*/ 728185 h 892933"/>
              <a:gd name="connsiteX1-159" fmla="*/ 179226 w 1202928"/>
              <a:gd name="connsiteY1-160" fmla="*/ 816798 h 892933"/>
              <a:gd name="connsiteX2-161" fmla="*/ 424971 w 1202928"/>
              <a:gd name="connsiteY2-162" fmla="*/ 875853 h 892933"/>
              <a:gd name="connsiteX3-163" fmla="*/ 640236 w 1202928"/>
              <a:gd name="connsiteY3-164" fmla="*/ 885378 h 892933"/>
              <a:gd name="connsiteX4-165" fmla="*/ 1202928 w 1202928"/>
              <a:gd name="connsiteY4-166" fmla="*/ 0 h 892933"/>
              <a:gd name="connsiteX5-167" fmla="*/ 0 w 1202928"/>
              <a:gd name="connsiteY5-168" fmla="*/ 728185 h 892933"/>
              <a:gd name="connsiteX0-169" fmla="*/ 0 w 1197057"/>
              <a:gd name="connsiteY0-170" fmla="*/ 741320 h 906068"/>
              <a:gd name="connsiteX1-171" fmla="*/ 179226 w 1197057"/>
              <a:gd name="connsiteY1-172" fmla="*/ 829933 h 906068"/>
              <a:gd name="connsiteX2-173" fmla="*/ 424971 w 1197057"/>
              <a:gd name="connsiteY2-174" fmla="*/ 888988 h 906068"/>
              <a:gd name="connsiteX3-175" fmla="*/ 640236 w 1197057"/>
              <a:gd name="connsiteY3-176" fmla="*/ 898513 h 906068"/>
              <a:gd name="connsiteX4-177" fmla="*/ 1197057 w 1197057"/>
              <a:gd name="connsiteY4-178" fmla="*/ 0 h 906068"/>
              <a:gd name="connsiteX5-179" fmla="*/ 0 w 1197057"/>
              <a:gd name="connsiteY5-180" fmla="*/ 741320 h 906068"/>
              <a:gd name="connsiteX0-181" fmla="*/ 0 w 1182379"/>
              <a:gd name="connsiteY0-182" fmla="*/ 754455 h 919203"/>
              <a:gd name="connsiteX1-183" fmla="*/ 179226 w 1182379"/>
              <a:gd name="connsiteY1-184" fmla="*/ 843068 h 919203"/>
              <a:gd name="connsiteX2-185" fmla="*/ 424971 w 1182379"/>
              <a:gd name="connsiteY2-186" fmla="*/ 902123 h 919203"/>
              <a:gd name="connsiteX3-187" fmla="*/ 640236 w 1182379"/>
              <a:gd name="connsiteY3-188" fmla="*/ 911648 h 919203"/>
              <a:gd name="connsiteX4-189" fmla="*/ 1182379 w 1182379"/>
              <a:gd name="connsiteY4-190" fmla="*/ 0 h 919203"/>
              <a:gd name="connsiteX5-191" fmla="*/ 0 w 1182379"/>
              <a:gd name="connsiteY5-192" fmla="*/ 754455 h 919203"/>
              <a:gd name="connsiteX0-193" fmla="*/ 0 w 1173572"/>
              <a:gd name="connsiteY0-194" fmla="*/ 730811 h 895559"/>
              <a:gd name="connsiteX1-195" fmla="*/ 179226 w 1173572"/>
              <a:gd name="connsiteY1-196" fmla="*/ 819424 h 895559"/>
              <a:gd name="connsiteX2-197" fmla="*/ 424971 w 1173572"/>
              <a:gd name="connsiteY2-198" fmla="*/ 878479 h 895559"/>
              <a:gd name="connsiteX3-199" fmla="*/ 640236 w 1173572"/>
              <a:gd name="connsiteY3-200" fmla="*/ 888004 h 895559"/>
              <a:gd name="connsiteX4-201" fmla="*/ 1173572 w 1173572"/>
              <a:gd name="connsiteY4-202" fmla="*/ 0 h 895559"/>
              <a:gd name="connsiteX5-203" fmla="*/ 0 w 1173572"/>
              <a:gd name="connsiteY5-204" fmla="*/ 730811 h 895559"/>
              <a:gd name="connsiteX0-205" fmla="*/ 0 w 1155959"/>
              <a:gd name="connsiteY0-206" fmla="*/ 715049 h 879797"/>
              <a:gd name="connsiteX1-207" fmla="*/ 179226 w 1155959"/>
              <a:gd name="connsiteY1-208" fmla="*/ 803662 h 879797"/>
              <a:gd name="connsiteX2-209" fmla="*/ 424971 w 1155959"/>
              <a:gd name="connsiteY2-210" fmla="*/ 862717 h 879797"/>
              <a:gd name="connsiteX3-211" fmla="*/ 640236 w 1155959"/>
              <a:gd name="connsiteY3-212" fmla="*/ 872242 h 879797"/>
              <a:gd name="connsiteX4-213" fmla="*/ 1155959 w 1155959"/>
              <a:gd name="connsiteY4-214" fmla="*/ 0 h 879797"/>
              <a:gd name="connsiteX5-215" fmla="*/ 0 w 1155959"/>
              <a:gd name="connsiteY5-216" fmla="*/ 715049 h 879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155959" h="879797">
                <a:moveTo>
                  <a:pt x="0" y="715049"/>
                </a:moveTo>
                <a:cubicBezTo>
                  <a:pt x="86677" y="754101"/>
                  <a:pt x="108398" y="779051"/>
                  <a:pt x="179226" y="803662"/>
                </a:cubicBezTo>
                <a:cubicBezTo>
                  <a:pt x="250054" y="828273"/>
                  <a:pt x="348136" y="851287"/>
                  <a:pt x="424971" y="862717"/>
                </a:cubicBezTo>
                <a:cubicBezTo>
                  <a:pt x="501806" y="874147"/>
                  <a:pt x="591024" y="889069"/>
                  <a:pt x="640236" y="872242"/>
                </a:cubicBezTo>
                <a:lnTo>
                  <a:pt x="1155959" y="0"/>
                </a:lnTo>
                <a:lnTo>
                  <a:pt x="0" y="715049"/>
                </a:lnTo>
                <a:close/>
              </a:path>
            </a:pathLst>
          </a:custGeom>
          <a:solidFill>
            <a:srgbClr val="872D78">
              <a:alpha val="40000"/>
            </a:srgbClr>
          </a:solidFill>
          <a:ln w="3175">
            <a:solidFill>
              <a:srgbClr val="9D0BC5"/>
            </a:solidFill>
          </a:ln>
          <a:scene3d>
            <a:camera prst="orthographicFront">
              <a:rot lat="2160317" lon="20785266" rev="21491907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1573300" y="9839434"/>
            <a:ext cx="72000" cy="72000"/>
            <a:chOff x="12026811" y="6829815"/>
            <a:chExt cx="72000" cy="72000"/>
          </a:xfrm>
          <a:solidFill>
            <a:schemeClr val="tx1"/>
          </a:solidFill>
          <a:scene3d>
            <a:camera prst="orthographicFront">
              <a:rot lat="18854402" lon="19787656" rev="11274000"/>
            </a:camera>
            <a:lightRig rig="threePt" dir="t"/>
          </a:scene3d>
        </p:grpSpPr>
        <p:sp>
          <p:nvSpPr>
            <p:cNvPr id="34" name="椭圆 33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solidFill>
              <a:srgbClr val="0000FF"/>
            </a:solidFill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308100" prstMaterial="matte">
              <a:bevelB w="127000" h="0"/>
              <a:extrusionClr>
                <a:srgbClr val="0000FF"/>
              </a:extrusionClr>
              <a:contourClr>
                <a:srgbClr val="0000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393597" y="8363395"/>
            <a:ext cx="72000" cy="72000"/>
            <a:chOff x="12026811" y="6829815"/>
            <a:chExt cx="72000" cy="72000"/>
          </a:xfrm>
          <a:solidFill>
            <a:schemeClr val="tx1"/>
          </a:solidFill>
          <a:scene3d>
            <a:camera prst="orthographicFront">
              <a:rot lat="21357030" lon="18403726" rev="8220000"/>
            </a:camera>
            <a:lightRig rig="threePt" dir="t"/>
          </a:scene3d>
        </p:grpSpPr>
        <p:sp>
          <p:nvSpPr>
            <p:cNvPr id="30" name="椭圆 29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solidFill>
              <a:srgbClr val="0000FF"/>
            </a:solidFill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123950" prstMaterial="matte">
              <a:bevelB w="127000" h="38100"/>
              <a:extrusionClr>
                <a:srgbClr val="0000FF"/>
              </a:extrusionClr>
              <a:contourClr>
                <a:srgbClr val="0000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1" name="任意多边形: 形状 130"/>
          <p:cNvSpPr/>
          <p:nvPr/>
        </p:nvSpPr>
        <p:spPr>
          <a:xfrm>
            <a:off x="12151996" y="8385746"/>
            <a:ext cx="609599" cy="669640"/>
          </a:xfrm>
          <a:custGeom>
            <a:avLst/>
            <a:gdLst>
              <a:gd name="connsiteX0" fmla="*/ 357742 w 1068439"/>
              <a:gd name="connsiteY0" fmla="*/ 66712 h 878283"/>
              <a:gd name="connsiteX1" fmla="*/ 542527 w 1068439"/>
              <a:gd name="connsiteY1" fmla="*/ 45757 h 878283"/>
              <a:gd name="connsiteX2" fmla="*/ 706357 w 1068439"/>
              <a:gd name="connsiteY2" fmla="*/ 45757 h 878283"/>
              <a:gd name="connsiteX3" fmla="*/ 934957 w 1068439"/>
              <a:gd name="connsiteY3" fmla="*/ 78142 h 878283"/>
              <a:gd name="connsiteX4" fmla="*/ 1007347 w 1068439"/>
              <a:gd name="connsiteY4" fmla="*/ 104812 h 878283"/>
              <a:gd name="connsiteX5" fmla="*/ 20557 w 1068439"/>
              <a:gd name="connsiteY5" fmla="*/ 878242 h 878283"/>
              <a:gd name="connsiteX6" fmla="*/ 357742 w 1068439"/>
              <a:gd name="connsiteY6" fmla="*/ 66712 h 878283"/>
              <a:gd name="connsiteX0-1" fmla="*/ 337185 w 1047882"/>
              <a:gd name="connsiteY0-2" fmla="*/ 66712 h 878283"/>
              <a:gd name="connsiteX1-3" fmla="*/ 521970 w 1047882"/>
              <a:gd name="connsiteY1-4" fmla="*/ 45757 h 878283"/>
              <a:gd name="connsiteX2-5" fmla="*/ 685800 w 1047882"/>
              <a:gd name="connsiteY2-6" fmla="*/ 45757 h 878283"/>
              <a:gd name="connsiteX3-7" fmla="*/ 914400 w 1047882"/>
              <a:gd name="connsiteY3-8" fmla="*/ 78142 h 878283"/>
              <a:gd name="connsiteX4-9" fmla="*/ 986790 w 1047882"/>
              <a:gd name="connsiteY4-10" fmla="*/ 104812 h 878283"/>
              <a:gd name="connsiteX5-11" fmla="*/ 0 w 1047882"/>
              <a:gd name="connsiteY5-12" fmla="*/ 878242 h 878283"/>
              <a:gd name="connsiteX6-13" fmla="*/ 337185 w 1047882"/>
              <a:gd name="connsiteY6-14" fmla="*/ 66712 h 878283"/>
              <a:gd name="connsiteX0-15" fmla="*/ 337185 w 1047882"/>
              <a:gd name="connsiteY0-16" fmla="*/ 66712 h 878242"/>
              <a:gd name="connsiteX1-17" fmla="*/ 521970 w 1047882"/>
              <a:gd name="connsiteY1-18" fmla="*/ 45757 h 878242"/>
              <a:gd name="connsiteX2-19" fmla="*/ 685800 w 1047882"/>
              <a:gd name="connsiteY2-20" fmla="*/ 45757 h 878242"/>
              <a:gd name="connsiteX3-21" fmla="*/ 914400 w 1047882"/>
              <a:gd name="connsiteY3-22" fmla="*/ 78142 h 878242"/>
              <a:gd name="connsiteX4-23" fmla="*/ 986790 w 1047882"/>
              <a:gd name="connsiteY4-24" fmla="*/ 104812 h 878242"/>
              <a:gd name="connsiteX5-25" fmla="*/ 0 w 1047882"/>
              <a:gd name="connsiteY5-26" fmla="*/ 878242 h 878242"/>
              <a:gd name="connsiteX6-27" fmla="*/ 337185 w 1047882"/>
              <a:gd name="connsiteY6-28" fmla="*/ 66712 h 878242"/>
              <a:gd name="connsiteX0-29" fmla="*/ 337185 w 1047882"/>
              <a:gd name="connsiteY0-30" fmla="*/ 66712 h 878242"/>
              <a:gd name="connsiteX1-31" fmla="*/ 521970 w 1047882"/>
              <a:gd name="connsiteY1-32" fmla="*/ 45757 h 878242"/>
              <a:gd name="connsiteX2-33" fmla="*/ 685800 w 1047882"/>
              <a:gd name="connsiteY2-34" fmla="*/ 45757 h 878242"/>
              <a:gd name="connsiteX3-35" fmla="*/ 914400 w 1047882"/>
              <a:gd name="connsiteY3-36" fmla="*/ 78142 h 878242"/>
              <a:gd name="connsiteX4-37" fmla="*/ 986790 w 1047882"/>
              <a:gd name="connsiteY4-38" fmla="*/ 104812 h 878242"/>
              <a:gd name="connsiteX5-39" fmla="*/ 0 w 1047882"/>
              <a:gd name="connsiteY5-40" fmla="*/ 878242 h 878242"/>
              <a:gd name="connsiteX6-41" fmla="*/ 337185 w 1047882"/>
              <a:gd name="connsiteY6-42" fmla="*/ 66712 h 878242"/>
              <a:gd name="connsiteX0-43" fmla="*/ 337185 w 986790"/>
              <a:gd name="connsiteY0-44" fmla="*/ 66712 h 878242"/>
              <a:gd name="connsiteX1-45" fmla="*/ 521970 w 986790"/>
              <a:gd name="connsiteY1-46" fmla="*/ 45757 h 878242"/>
              <a:gd name="connsiteX2-47" fmla="*/ 685800 w 986790"/>
              <a:gd name="connsiteY2-48" fmla="*/ 45757 h 878242"/>
              <a:gd name="connsiteX3-49" fmla="*/ 914400 w 986790"/>
              <a:gd name="connsiteY3-50" fmla="*/ 78142 h 878242"/>
              <a:gd name="connsiteX4-51" fmla="*/ 986790 w 986790"/>
              <a:gd name="connsiteY4-52" fmla="*/ 104812 h 878242"/>
              <a:gd name="connsiteX5-53" fmla="*/ 0 w 986790"/>
              <a:gd name="connsiteY5-54" fmla="*/ 878242 h 878242"/>
              <a:gd name="connsiteX6-55" fmla="*/ 337185 w 986790"/>
              <a:gd name="connsiteY6-56" fmla="*/ 66712 h 878242"/>
              <a:gd name="connsiteX0-57" fmla="*/ 337185 w 986790"/>
              <a:gd name="connsiteY0-58" fmla="*/ 24326 h 835856"/>
              <a:gd name="connsiteX1-59" fmla="*/ 521970 w 986790"/>
              <a:gd name="connsiteY1-60" fmla="*/ 3371 h 835856"/>
              <a:gd name="connsiteX2-61" fmla="*/ 685800 w 986790"/>
              <a:gd name="connsiteY2-62" fmla="*/ 3371 h 835856"/>
              <a:gd name="connsiteX3-63" fmla="*/ 914400 w 986790"/>
              <a:gd name="connsiteY3-64" fmla="*/ 35756 h 835856"/>
              <a:gd name="connsiteX4-65" fmla="*/ 986790 w 986790"/>
              <a:gd name="connsiteY4-66" fmla="*/ 62426 h 835856"/>
              <a:gd name="connsiteX5-67" fmla="*/ 0 w 986790"/>
              <a:gd name="connsiteY5-68" fmla="*/ 835856 h 835856"/>
              <a:gd name="connsiteX6-69" fmla="*/ 337185 w 986790"/>
              <a:gd name="connsiteY6-70" fmla="*/ 24326 h 835856"/>
              <a:gd name="connsiteX0-71" fmla="*/ 337185 w 986790"/>
              <a:gd name="connsiteY0-72" fmla="*/ 24326 h 835856"/>
              <a:gd name="connsiteX1-73" fmla="*/ 521970 w 986790"/>
              <a:gd name="connsiteY1-74" fmla="*/ 3371 h 835856"/>
              <a:gd name="connsiteX2-75" fmla="*/ 685800 w 986790"/>
              <a:gd name="connsiteY2-76" fmla="*/ 3371 h 835856"/>
              <a:gd name="connsiteX3-77" fmla="*/ 914400 w 986790"/>
              <a:gd name="connsiteY3-78" fmla="*/ 35756 h 835856"/>
              <a:gd name="connsiteX4-79" fmla="*/ 986790 w 986790"/>
              <a:gd name="connsiteY4-80" fmla="*/ 62426 h 835856"/>
              <a:gd name="connsiteX5-81" fmla="*/ 0 w 986790"/>
              <a:gd name="connsiteY5-82" fmla="*/ 835856 h 835856"/>
              <a:gd name="connsiteX6-83" fmla="*/ 337185 w 986790"/>
              <a:gd name="connsiteY6-84" fmla="*/ 24326 h 835856"/>
              <a:gd name="connsiteX0-85" fmla="*/ 337185 w 986790"/>
              <a:gd name="connsiteY0-86" fmla="*/ 23818 h 835348"/>
              <a:gd name="connsiteX1-87" fmla="*/ 521970 w 986790"/>
              <a:gd name="connsiteY1-88" fmla="*/ 2863 h 835348"/>
              <a:gd name="connsiteX2-89" fmla="*/ 685800 w 986790"/>
              <a:gd name="connsiteY2-90" fmla="*/ 2863 h 835348"/>
              <a:gd name="connsiteX3-91" fmla="*/ 862965 w 986790"/>
              <a:gd name="connsiteY3-92" fmla="*/ 27628 h 835348"/>
              <a:gd name="connsiteX4-93" fmla="*/ 986790 w 986790"/>
              <a:gd name="connsiteY4-94" fmla="*/ 61918 h 835348"/>
              <a:gd name="connsiteX5-95" fmla="*/ 0 w 986790"/>
              <a:gd name="connsiteY5-96" fmla="*/ 835348 h 835348"/>
              <a:gd name="connsiteX6-97" fmla="*/ 337185 w 986790"/>
              <a:gd name="connsiteY6-98" fmla="*/ 23818 h 835348"/>
              <a:gd name="connsiteX0-99" fmla="*/ 337185 w 986790"/>
              <a:gd name="connsiteY0-100" fmla="*/ 23457 h 834987"/>
              <a:gd name="connsiteX1-101" fmla="*/ 521970 w 986790"/>
              <a:gd name="connsiteY1-102" fmla="*/ 2502 h 834987"/>
              <a:gd name="connsiteX2-103" fmla="*/ 685800 w 986790"/>
              <a:gd name="connsiteY2-104" fmla="*/ 2502 h 834987"/>
              <a:gd name="connsiteX3-105" fmla="*/ 862965 w 986790"/>
              <a:gd name="connsiteY3-106" fmla="*/ 21552 h 834987"/>
              <a:gd name="connsiteX4-107" fmla="*/ 986790 w 986790"/>
              <a:gd name="connsiteY4-108" fmla="*/ 61557 h 834987"/>
              <a:gd name="connsiteX5-109" fmla="*/ 0 w 986790"/>
              <a:gd name="connsiteY5-110" fmla="*/ 834987 h 834987"/>
              <a:gd name="connsiteX6-111" fmla="*/ 337185 w 986790"/>
              <a:gd name="connsiteY6-112" fmla="*/ 23457 h 834987"/>
              <a:gd name="connsiteX0-113" fmla="*/ 337185 w 986790"/>
              <a:gd name="connsiteY0-114" fmla="*/ 36040 h 847570"/>
              <a:gd name="connsiteX1-115" fmla="*/ 525054 w 986790"/>
              <a:gd name="connsiteY1-116" fmla="*/ 611 h 847570"/>
              <a:gd name="connsiteX2-117" fmla="*/ 685800 w 986790"/>
              <a:gd name="connsiteY2-118" fmla="*/ 15085 h 847570"/>
              <a:gd name="connsiteX3-119" fmla="*/ 862965 w 986790"/>
              <a:gd name="connsiteY3-120" fmla="*/ 34135 h 847570"/>
              <a:gd name="connsiteX4-121" fmla="*/ 986790 w 986790"/>
              <a:gd name="connsiteY4-122" fmla="*/ 74140 h 847570"/>
              <a:gd name="connsiteX5-123" fmla="*/ 0 w 986790"/>
              <a:gd name="connsiteY5-124" fmla="*/ 847570 h 847570"/>
              <a:gd name="connsiteX6-125" fmla="*/ 337185 w 986790"/>
              <a:gd name="connsiteY6-126" fmla="*/ 36040 h 847570"/>
              <a:gd name="connsiteX0-127" fmla="*/ 337185 w 986790"/>
              <a:gd name="connsiteY0-128" fmla="*/ 37066 h 848596"/>
              <a:gd name="connsiteX1-129" fmla="*/ 525054 w 986790"/>
              <a:gd name="connsiteY1-130" fmla="*/ 1637 h 848596"/>
              <a:gd name="connsiteX2-131" fmla="*/ 691968 w 986790"/>
              <a:gd name="connsiteY2-132" fmla="*/ 8874 h 848596"/>
              <a:gd name="connsiteX3-133" fmla="*/ 862965 w 986790"/>
              <a:gd name="connsiteY3-134" fmla="*/ 35161 h 848596"/>
              <a:gd name="connsiteX4-135" fmla="*/ 986790 w 986790"/>
              <a:gd name="connsiteY4-136" fmla="*/ 75166 h 848596"/>
              <a:gd name="connsiteX5-137" fmla="*/ 0 w 986790"/>
              <a:gd name="connsiteY5-138" fmla="*/ 848596 h 848596"/>
              <a:gd name="connsiteX6-139" fmla="*/ 337185 w 986790"/>
              <a:gd name="connsiteY6-140" fmla="*/ 37066 h 848596"/>
              <a:gd name="connsiteX0-141" fmla="*/ 337185 w 986790"/>
              <a:gd name="connsiteY0-142" fmla="*/ 41226 h 852756"/>
              <a:gd name="connsiteX1-143" fmla="*/ 525054 w 986790"/>
              <a:gd name="connsiteY1-144" fmla="*/ 5797 h 852756"/>
              <a:gd name="connsiteX2-145" fmla="*/ 691968 w 986790"/>
              <a:gd name="connsiteY2-146" fmla="*/ 3384 h 852756"/>
              <a:gd name="connsiteX3-147" fmla="*/ 862965 w 986790"/>
              <a:gd name="connsiteY3-148" fmla="*/ 39321 h 852756"/>
              <a:gd name="connsiteX4-149" fmla="*/ 986790 w 986790"/>
              <a:gd name="connsiteY4-150" fmla="*/ 79326 h 852756"/>
              <a:gd name="connsiteX5-151" fmla="*/ 0 w 986790"/>
              <a:gd name="connsiteY5-152" fmla="*/ 852756 h 852756"/>
              <a:gd name="connsiteX6-153" fmla="*/ 337185 w 986790"/>
              <a:gd name="connsiteY6-154" fmla="*/ 41226 h 852756"/>
              <a:gd name="connsiteX0-155" fmla="*/ 337185 w 986790"/>
              <a:gd name="connsiteY0-156" fmla="*/ 40058 h 851588"/>
              <a:gd name="connsiteX1-157" fmla="*/ 525054 w 986790"/>
              <a:gd name="connsiteY1-158" fmla="*/ 4629 h 851588"/>
              <a:gd name="connsiteX2-159" fmla="*/ 691968 w 986790"/>
              <a:gd name="connsiteY2-160" fmla="*/ 2216 h 851588"/>
              <a:gd name="connsiteX3-161" fmla="*/ 862965 w 986790"/>
              <a:gd name="connsiteY3-162" fmla="*/ 21266 h 851588"/>
              <a:gd name="connsiteX4-163" fmla="*/ 986790 w 986790"/>
              <a:gd name="connsiteY4-164" fmla="*/ 78158 h 851588"/>
              <a:gd name="connsiteX5-165" fmla="*/ 0 w 986790"/>
              <a:gd name="connsiteY5-166" fmla="*/ 851588 h 851588"/>
              <a:gd name="connsiteX6-167" fmla="*/ 337185 w 986790"/>
              <a:gd name="connsiteY6-168" fmla="*/ 40058 h 851588"/>
              <a:gd name="connsiteX0-169" fmla="*/ 337185 w 986790"/>
              <a:gd name="connsiteY0-170" fmla="*/ 40717 h 852247"/>
              <a:gd name="connsiteX1-171" fmla="*/ 525054 w 986790"/>
              <a:gd name="connsiteY1-172" fmla="*/ 5288 h 852247"/>
              <a:gd name="connsiteX2-173" fmla="*/ 691968 w 986790"/>
              <a:gd name="connsiteY2-174" fmla="*/ 2875 h 852247"/>
              <a:gd name="connsiteX3-175" fmla="*/ 869133 w 986790"/>
              <a:gd name="connsiteY3-176" fmla="*/ 31575 h 852247"/>
              <a:gd name="connsiteX4-177" fmla="*/ 986790 w 986790"/>
              <a:gd name="connsiteY4-178" fmla="*/ 78817 h 852247"/>
              <a:gd name="connsiteX5-179" fmla="*/ 0 w 986790"/>
              <a:gd name="connsiteY5-180" fmla="*/ 852247 h 852247"/>
              <a:gd name="connsiteX6-181" fmla="*/ 337185 w 986790"/>
              <a:gd name="connsiteY6-182" fmla="*/ 40717 h 852247"/>
              <a:gd name="connsiteX0-183" fmla="*/ 337185 w 986790"/>
              <a:gd name="connsiteY0-184" fmla="*/ 39308 h 850838"/>
              <a:gd name="connsiteX1-185" fmla="*/ 525054 w 986790"/>
              <a:gd name="connsiteY1-186" fmla="*/ 3879 h 850838"/>
              <a:gd name="connsiteX2-187" fmla="*/ 691968 w 986790"/>
              <a:gd name="connsiteY2-188" fmla="*/ 3878 h 850838"/>
              <a:gd name="connsiteX3-189" fmla="*/ 869133 w 986790"/>
              <a:gd name="connsiteY3-190" fmla="*/ 30166 h 850838"/>
              <a:gd name="connsiteX4-191" fmla="*/ 986790 w 986790"/>
              <a:gd name="connsiteY4-192" fmla="*/ 77408 h 850838"/>
              <a:gd name="connsiteX5-193" fmla="*/ 0 w 986790"/>
              <a:gd name="connsiteY5-194" fmla="*/ 850838 h 850838"/>
              <a:gd name="connsiteX6-195" fmla="*/ 337185 w 986790"/>
              <a:gd name="connsiteY6-196" fmla="*/ 39308 h 850838"/>
              <a:gd name="connsiteX0-197" fmla="*/ 337185 w 986790"/>
              <a:gd name="connsiteY0-198" fmla="*/ 36479 h 848009"/>
              <a:gd name="connsiteX1-199" fmla="*/ 518886 w 986790"/>
              <a:gd name="connsiteY1-200" fmla="*/ 8287 h 848009"/>
              <a:gd name="connsiteX2-201" fmla="*/ 691968 w 986790"/>
              <a:gd name="connsiteY2-202" fmla="*/ 1049 h 848009"/>
              <a:gd name="connsiteX3-203" fmla="*/ 869133 w 986790"/>
              <a:gd name="connsiteY3-204" fmla="*/ 27337 h 848009"/>
              <a:gd name="connsiteX4-205" fmla="*/ 986790 w 986790"/>
              <a:gd name="connsiteY4-206" fmla="*/ 74579 h 848009"/>
              <a:gd name="connsiteX5-207" fmla="*/ 0 w 986790"/>
              <a:gd name="connsiteY5-208" fmla="*/ 848009 h 848009"/>
              <a:gd name="connsiteX6-209" fmla="*/ 337185 w 986790"/>
              <a:gd name="connsiteY6-210" fmla="*/ 36479 h 8480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86790" h="848009">
                <a:moveTo>
                  <a:pt x="337185" y="36479"/>
                </a:moveTo>
                <a:cubicBezTo>
                  <a:pt x="408622" y="22191"/>
                  <a:pt x="459756" y="14192"/>
                  <a:pt x="518886" y="8287"/>
                </a:cubicBezTo>
                <a:cubicBezTo>
                  <a:pt x="578016" y="2382"/>
                  <a:pt x="633594" y="-2126"/>
                  <a:pt x="691968" y="1049"/>
                </a:cubicBezTo>
                <a:cubicBezTo>
                  <a:pt x="750342" y="4224"/>
                  <a:pt x="819996" y="15082"/>
                  <a:pt x="869133" y="27337"/>
                </a:cubicBezTo>
                <a:cubicBezTo>
                  <a:pt x="918270" y="39592"/>
                  <a:pt x="979170" y="70769"/>
                  <a:pt x="986790" y="74579"/>
                </a:cubicBezTo>
                <a:lnTo>
                  <a:pt x="0" y="848009"/>
                </a:lnTo>
                <a:lnTo>
                  <a:pt x="337185" y="36479"/>
                </a:lnTo>
                <a:close/>
              </a:path>
            </a:pathLst>
          </a:custGeom>
          <a:solidFill>
            <a:srgbClr val="872D78">
              <a:alpha val="40000"/>
            </a:srgbClr>
          </a:solidFill>
          <a:ln w="3175">
            <a:solidFill>
              <a:srgbClr val="9D0BC5"/>
            </a:solidFill>
          </a:ln>
          <a:scene3d>
            <a:camera prst="orthographicFront">
              <a:rot lat="2700000" lon="0" rev="18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 flipH="1">
            <a:off x="12664079" y="8472397"/>
            <a:ext cx="45719" cy="45719"/>
          </a:xfrm>
          <a:prstGeom prst="ellipse">
            <a:avLst/>
          </a:prstGeom>
          <a:solidFill>
            <a:srgbClr val="7030A0"/>
          </a:solidFill>
          <a:ln cap="rnd">
            <a:solidFill>
              <a:srgbClr val="7030A0"/>
            </a:solidFill>
            <a:round/>
          </a:ln>
          <a:scene3d>
            <a:camera prst="orthographicFront">
              <a:rot lat="2044927" lon="14589530" rev="19745985"/>
            </a:camera>
            <a:lightRig rig="threePt" dir="t"/>
          </a:scene3d>
          <a:sp3d z="742950" prstMaterial="matte">
            <a:bevelT w="203200" h="7747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任意多边形: 形状 132"/>
          <p:cNvSpPr/>
          <p:nvPr/>
        </p:nvSpPr>
        <p:spPr>
          <a:xfrm>
            <a:off x="12344938" y="8481896"/>
            <a:ext cx="308610" cy="25703"/>
          </a:xfrm>
          <a:custGeom>
            <a:avLst/>
            <a:gdLst>
              <a:gd name="connsiteX0" fmla="*/ 0 w 285750"/>
              <a:gd name="connsiteY0" fmla="*/ 47625 h 47625"/>
              <a:gd name="connsiteX1" fmla="*/ 116205 w 285750"/>
              <a:gd name="connsiteY1" fmla="*/ 15240 h 47625"/>
              <a:gd name="connsiteX2" fmla="*/ 285750 w 285750"/>
              <a:gd name="connsiteY2" fmla="*/ 0 h 47625"/>
              <a:gd name="connsiteX0-1" fmla="*/ 0 w 283845"/>
              <a:gd name="connsiteY0-2" fmla="*/ 40005 h 40005"/>
              <a:gd name="connsiteX1-3" fmla="*/ 116205 w 283845"/>
              <a:gd name="connsiteY1-4" fmla="*/ 7620 h 40005"/>
              <a:gd name="connsiteX2-5" fmla="*/ 283845 w 283845"/>
              <a:gd name="connsiteY2-6" fmla="*/ 0 h 40005"/>
              <a:gd name="connsiteX0-7" fmla="*/ 0 w 283845"/>
              <a:gd name="connsiteY0-8" fmla="*/ 40005 h 40005"/>
              <a:gd name="connsiteX1-9" fmla="*/ 129540 w 283845"/>
              <a:gd name="connsiteY1-10" fmla="*/ 7620 h 40005"/>
              <a:gd name="connsiteX2-11" fmla="*/ 283845 w 283845"/>
              <a:gd name="connsiteY2-12" fmla="*/ 0 h 40005"/>
              <a:gd name="connsiteX0-13" fmla="*/ 0 w 299085"/>
              <a:gd name="connsiteY0-14" fmla="*/ 33525 h 33525"/>
              <a:gd name="connsiteX1-15" fmla="*/ 129540 w 299085"/>
              <a:gd name="connsiteY1-16" fmla="*/ 1140 h 33525"/>
              <a:gd name="connsiteX2-17" fmla="*/ 299085 w 299085"/>
              <a:gd name="connsiteY2-18" fmla="*/ 27810 h 33525"/>
              <a:gd name="connsiteX0-19" fmla="*/ 0 w 299085"/>
              <a:gd name="connsiteY0-20" fmla="*/ 18947 h 18947"/>
              <a:gd name="connsiteX1-21" fmla="*/ 148590 w 299085"/>
              <a:gd name="connsiteY1-22" fmla="*/ 1802 h 18947"/>
              <a:gd name="connsiteX2-23" fmla="*/ 299085 w 299085"/>
              <a:gd name="connsiteY2-24" fmla="*/ 13232 h 18947"/>
              <a:gd name="connsiteX0-25" fmla="*/ 0 w 299085"/>
              <a:gd name="connsiteY0-26" fmla="*/ 17367 h 17367"/>
              <a:gd name="connsiteX1-27" fmla="*/ 148590 w 299085"/>
              <a:gd name="connsiteY1-28" fmla="*/ 222 h 17367"/>
              <a:gd name="connsiteX2-29" fmla="*/ 299085 w 299085"/>
              <a:gd name="connsiteY2-30" fmla="*/ 11652 h 17367"/>
              <a:gd name="connsiteX0-31" fmla="*/ 0 w 299085"/>
              <a:gd name="connsiteY0-32" fmla="*/ 17367 h 17367"/>
              <a:gd name="connsiteX1-33" fmla="*/ 148590 w 299085"/>
              <a:gd name="connsiteY1-34" fmla="*/ 222 h 17367"/>
              <a:gd name="connsiteX2-35" fmla="*/ 299085 w 299085"/>
              <a:gd name="connsiteY2-36" fmla="*/ 11652 h 17367"/>
              <a:gd name="connsiteX0-37" fmla="*/ 0 w 299085"/>
              <a:gd name="connsiteY0-38" fmla="*/ 17367 h 17367"/>
              <a:gd name="connsiteX1-39" fmla="*/ 148590 w 299085"/>
              <a:gd name="connsiteY1-40" fmla="*/ 222 h 17367"/>
              <a:gd name="connsiteX2-41" fmla="*/ 299085 w 299085"/>
              <a:gd name="connsiteY2-42" fmla="*/ 11652 h 17367"/>
              <a:gd name="connsiteX0-43" fmla="*/ 0 w 299085"/>
              <a:gd name="connsiteY0-44" fmla="*/ 17476 h 17476"/>
              <a:gd name="connsiteX1-45" fmla="*/ 148590 w 299085"/>
              <a:gd name="connsiteY1-46" fmla="*/ 331 h 17476"/>
              <a:gd name="connsiteX2-47" fmla="*/ 299085 w 299085"/>
              <a:gd name="connsiteY2-48" fmla="*/ 11761 h 17476"/>
              <a:gd name="connsiteX0-49" fmla="*/ 0 w 299085"/>
              <a:gd name="connsiteY0-50" fmla="*/ 18238 h 18238"/>
              <a:gd name="connsiteX1-51" fmla="*/ 148590 w 299085"/>
              <a:gd name="connsiteY1-52" fmla="*/ 1093 h 18238"/>
              <a:gd name="connsiteX2-53" fmla="*/ 299085 w 299085"/>
              <a:gd name="connsiteY2-54" fmla="*/ 12523 h 18238"/>
              <a:gd name="connsiteX0-55" fmla="*/ 0 w 299085"/>
              <a:gd name="connsiteY0-56" fmla="*/ 17954 h 17954"/>
              <a:gd name="connsiteX1-57" fmla="*/ 148590 w 299085"/>
              <a:gd name="connsiteY1-58" fmla="*/ 809 h 17954"/>
              <a:gd name="connsiteX2-59" fmla="*/ 299085 w 299085"/>
              <a:gd name="connsiteY2-60" fmla="*/ 12239 h 17954"/>
              <a:gd name="connsiteX0-61" fmla="*/ 0 w 310515"/>
              <a:gd name="connsiteY0-62" fmla="*/ 38909 h 38909"/>
              <a:gd name="connsiteX1-63" fmla="*/ 160020 w 310515"/>
              <a:gd name="connsiteY1-64" fmla="*/ 809 h 38909"/>
              <a:gd name="connsiteX2-65" fmla="*/ 310515 w 310515"/>
              <a:gd name="connsiteY2-66" fmla="*/ 12239 h 38909"/>
              <a:gd name="connsiteX0-67" fmla="*/ 0 w 310515"/>
              <a:gd name="connsiteY0-68" fmla="*/ 31892 h 31892"/>
              <a:gd name="connsiteX1-69" fmla="*/ 163830 w 310515"/>
              <a:gd name="connsiteY1-70" fmla="*/ 7127 h 31892"/>
              <a:gd name="connsiteX2-71" fmla="*/ 310515 w 310515"/>
              <a:gd name="connsiteY2-72" fmla="*/ 5222 h 31892"/>
              <a:gd name="connsiteX0-73" fmla="*/ 0 w 310515"/>
              <a:gd name="connsiteY0-74" fmla="*/ 28506 h 28506"/>
              <a:gd name="connsiteX1-75" fmla="*/ 163830 w 310515"/>
              <a:gd name="connsiteY1-76" fmla="*/ 3741 h 28506"/>
              <a:gd name="connsiteX2-77" fmla="*/ 310515 w 310515"/>
              <a:gd name="connsiteY2-78" fmla="*/ 1836 h 28506"/>
              <a:gd name="connsiteX0-79" fmla="*/ 0 w 308610"/>
              <a:gd name="connsiteY0-80" fmla="*/ 22791 h 22791"/>
              <a:gd name="connsiteX1-81" fmla="*/ 161925 w 308610"/>
              <a:gd name="connsiteY1-82" fmla="*/ 3741 h 22791"/>
              <a:gd name="connsiteX2-83" fmla="*/ 308610 w 308610"/>
              <a:gd name="connsiteY2-84" fmla="*/ 1836 h 22791"/>
              <a:gd name="connsiteX0-85" fmla="*/ 0 w 308610"/>
              <a:gd name="connsiteY0-86" fmla="*/ 25703 h 25703"/>
              <a:gd name="connsiteX1-87" fmla="*/ 161925 w 308610"/>
              <a:gd name="connsiteY1-88" fmla="*/ 938 h 25703"/>
              <a:gd name="connsiteX2-89" fmla="*/ 308610 w 308610"/>
              <a:gd name="connsiteY2-90" fmla="*/ 4748 h 25703"/>
              <a:gd name="connsiteX0-91" fmla="*/ 0 w 308610"/>
              <a:gd name="connsiteY0-92" fmla="*/ 25703 h 25703"/>
              <a:gd name="connsiteX1-93" fmla="*/ 161925 w 308610"/>
              <a:gd name="connsiteY1-94" fmla="*/ 938 h 25703"/>
              <a:gd name="connsiteX2-95" fmla="*/ 308610 w 308610"/>
              <a:gd name="connsiteY2-96" fmla="*/ 4748 h 257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08610" h="25703">
                <a:moveTo>
                  <a:pt x="0" y="25703"/>
                </a:moveTo>
                <a:cubicBezTo>
                  <a:pt x="49530" y="9669"/>
                  <a:pt x="104775" y="3160"/>
                  <a:pt x="161925" y="938"/>
                </a:cubicBezTo>
                <a:cubicBezTo>
                  <a:pt x="219075" y="-1284"/>
                  <a:pt x="252412" y="621"/>
                  <a:pt x="308610" y="4748"/>
                </a:cubicBezTo>
              </a:path>
            </a:pathLst>
          </a:custGeom>
          <a:noFill/>
          <a:ln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  <a:sp3d>
            <a:bevelT w="6350" h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2417697" y="8206868"/>
            <a:ext cx="72000" cy="72000"/>
            <a:chOff x="12026811" y="6829815"/>
            <a:chExt cx="72000" cy="72000"/>
          </a:xfrm>
          <a:solidFill>
            <a:srgbClr val="00CC00"/>
          </a:solidFill>
          <a:scene3d>
            <a:camera prst="orthographicFront">
              <a:rot lat="21045867" lon="19308690" rev="3362918"/>
            </a:camera>
            <a:lightRig rig="threePt" dir="t"/>
          </a:scene3d>
        </p:grpSpPr>
        <p:sp>
          <p:nvSpPr>
            <p:cNvPr id="43" name="椭圆 42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282700" prstMaterial="matte">
              <a:bevelB w="127000" h="0"/>
              <a:extrusionClr>
                <a:srgbClr val="00CC00"/>
              </a:extrusionClr>
              <a:contourClr>
                <a:srgbClr val="00CC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椭圆 26"/>
          <p:cNvSpPr/>
          <p:nvPr/>
        </p:nvSpPr>
        <p:spPr>
          <a:xfrm>
            <a:off x="12460385" y="8165015"/>
            <a:ext cx="36000" cy="36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alpha val="99000"/>
              </a:schemeClr>
            </a:solidFill>
          </a:ln>
          <a:scene3d>
            <a:camera prst="orthographicFront">
              <a:rot lat="1580500" lon="19196864" rev="1117901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87"/>
          <p:cNvSpPr/>
          <p:nvPr/>
        </p:nvSpPr>
        <p:spPr>
          <a:xfrm rot="5400000">
            <a:off x="12950707" y="7967341"/>
            <a:ext cx="361183" cy="455473"/>
          </a:xfrm>
          <a:prstGeom prst="ellipse">
            <a:avLst/>
          </a:prstGeom>
          <a:gradFill flip="none" rotWithShape="1">
            <a:gsLst>
              <a:gs pos="24000">
                <a:srgbClr val="0016EA">
                  <a:alpha val="80000"/>
                </a:srgbClr>
              </a:gs>
              <a:gs pos="0">
                <a:srgbClr val="0016EA"/>
              </a:gs>
              <a:gs pos="72000">
                <a:srgbClr val="0016EA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  <a:prstDash val="solid"/>
          </a:ln>
          <a:scene3d>
            <a:camera prst="orthographicFront">
              <a:rot lat="866930" lon="19766211" rev="18240708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椭圆 87"/>
          <p:cNvSpPr/>
          <p:nvPr/>
        </p:nvSpPr>
        <p:spPr>
          <a:xfrm rot="5400000">
            <a:off x="11363651" y="9734785"/>
            <a:ext cx="383297" cy="415429"/>
          </a:xfrm>
          <a:prstGeom prst="ellipse">
            <a:avLst/>
          </a:prstGeom>
          <a:gradFill flip="none" rotWithShape="1">
            <a:gsLst>
              <a:gs pos="24000">
                <a:srgbClr val="0016EA">
                  <a:alpha val="80000"/>
                </a:srgbClr>
              </a:gs>
              <a:gs pos="0">
                <a:srgbClr val="0016EA"/>
              </a:gs>
              <a:gs pos="72000">
                <a:srgbClr val="0016EA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  <a:prstDash val="solid"/>
          </a:ln>
          <a:scene3d>
            <a:camera prst="orthographicFront">
              <a:rot lat="586454" lon="19875126" rev="20363578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椭圆 87"/>
          <p:cNvSpPr/>
          <p:nvPr/>
        </p:nvSpPr>
        <p:spPr>
          <a:xfrm rot="5400000">
            <a:off x="11105456" y="8054744"/>
            <a:ext cx="486439" cy="550752"/>
          </a:xfrm>
          <a:prstGeom prst="ellipse">
            <a:avLst/>
          </a:prstGeom>
          <a:gradFill flip="none" rotWithShape="1">
            <a:gsLst>
              <a:gs pos="24000">
                <a:srgbClr val="0016EA">
                  <a:alpha val="80000"/>
                </a:srgbClr>
              </a:gs>
              <a:gs pos="0">
                <a:srgbClr val="0016EA"/>
              </a:gs>
              <a:gs pos="72000">
                <a:srgbClr val="0016EA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  <a:prstDash val="solid"/>
          </a:ln>
          <a:scene3d>
            <a:camera prst="orthographicFront">
              <a:rot lat="2249679" lon="1308943" rev="21049898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0" name="椭圆 59"/>
          <p:cNvSpPr/>
          <p:nvPr/>
        </p:nvSpPr>
        <p:spPr>
          <a:xfrm flipH="1">
            <a:off x="11554581" y="8561816"/>
            <a:ext cx="45719" cy="45719"/>
          </a:xfrm>
          <a:prstGeom prst="ellipse">
            <a:avLst/>
          </a:prstGeom>
          <a:solidFill>
            <a:srgbClr val="7030A0"/>
          </a:solidFill>
          <a:ln cap="rnd">
            <a:solidFill>
              <a:srgbClr val="7030A0"/>
            </a:solidFill>
            <a:round/>
          </a:ln>
          <a:scene3d>
            <a:camera prst="orthographicFront">
              <a:rot lat="2364849" lon="15641889" rev="20679497"/>
            </a:camera>
            <a:lightRig rig="threePt" dir="t"/>
          </a:scene3d>
          <a:sp3d z="742950" prstMaterial="matte">
            <a:bevelT w="203200" h="7747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10703821" y="8375669"/>
            <a:ext cx="36000" cy="36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  <a:scene3d>
            <a:camera prst="orthographicFront">
              <a:rot lat="0" lon="2999994" rev="600000"/>
            </a:camera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任意多边形: 形状 127"/>
          <p:cNvSpPr/>
          <p:nvPr/>
        </p:nvSpPr>
        <p:spPr>
          <a:xfrm>
            <a:off x="11260454" y="8580120"/>
            <a:ext cx="283845" cy="40005"/>
          </a:xfrm>
          <a:custGeom>
            <a:avLst/>
            <a:gdLst>
              <a:gd name="connsiteX0" fmla="*/ 0 w 285750"/>
              <a:gd name="connsiteY0" fmla="*/ 47625 h 47625"/>
              <a:gd name="connsiteX1" fmla="*/ 116205 w 285750"/>
              <a:gd name="connsiteY1" fmla="*/ 15240 h 47625"/>
              <a:gd name="connsiteX2" fmla="*/ 285750 w 285750"/>
              <a:gd name="connsiteY2" fmla="*/ 0 h 47625"/>
              <a:gd name="connsiteX0-1" fmla="*/ 0 w 283845"/>
              <a:gd name="connsiteY0-2" fmla="*/ 40005 h 40005"/>
              <a:gd name="connsiteX1-3" fmla="*/ 116205 w 283845"/>
              <a:gd name="connsiteY1-4" fmla="*/ 7620 h 40005"/>
              <a:gd name="connsiteX2-5" fmla="*/ 283845 w 283845"/>
              <a:gd name="connsiteY2-6" fmla="*/ 0 h 40005"/>
              <a:gd name="connsiteX0-7" fmla="*/ 0 w 283845"/>
              <a:gd name="connsiteY0-8" fmla="*/ 40005 h 40005"/>
              <a:gd name="connsiteX1-9" fmla="*/ 129540 w 283845"/>
              <a:gd name="connsiteY1-10" fmla="*/ 7620 h 40005"/>
              <a:gd name="connsiteX2-11" fmla="*/ 283845 w 283845"/>
              <a:gd name="connsiteY2-12" fmla="*/ 0 h 400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3845" h="40005">
                <a:moveTo>
                  <a:pt x="0" y="40005"/>
                </a:moveTo>
                <a:cubicBezTo>
                  <a:pt x="34290" y="27781"/>
                  <a:pt x="81915" y="15557"/>
                  <a:pt x="129540" y="7620"/>
                </a:cubicBezTo>
                <a:cubicBezTo>
                  <a:pt x="177165" y="-317"/>
                  <a:pt x="265747" y="1588"/>
                  <a:pt x="283845" y="0"/>
                </a:cubicBezTo>
              </a:path>
            </a:pathLst>
          </a:custGeom>
          <a:noFill/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6350" h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 flipH="1">
            <a:off x="11714961" y="9528196"/>
            <a:ext cx="45719" cy="45719"/>
          </a:xfrm>
          <a:prstGeom prst="ellipse">
            <a:avLst/>
          </a:prstGeom>
          <a:solidFill>
            <a:srgbClr val="7030A0"/>
          </a:solidFill>
          <a:ln cap="rnd">
            <a:solidFill>
              <a:srgbClr val="7030A0"/>
            </a:solidFill>
            <a:round/>
          </a:ln>
          <a:scene3d>
            <a:camera prst="orthographicFront">
              <a:rot lat="1575508" lon="14931018" rev="81739"/>
            </a:camera>
            <a:lightRig rig="threePt" dir="t"/>
          </a:scene3d>
          <a:sp3d z="742950" prstMaterial="matte">
            <a:bevelT w="203200" h="7747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9" name="任意多边形: 形状 138"/>
          <p:cNvSpPr/>
          <p:nvPr/>
        </p:nvSpPr>
        <p:spPr>
          <a:xfrm>
            <a:off x="11397785" y="9493649"/>
            <a:ext cx="308610" cy="56643"/>
          </a:xfrm>
          <a:custGeom>
            <a:avLst/>
            <a:gdLst>
              <a:gd name="connsiteX0" fmla="*/ 342900 w 342900"/>
              <a:gd name="connsiteY0" fmla="*/ 17145 h 34486"/>
              <a:gd name="connsiteX1" fmla="*/ 232410 w 342900"/>
              <a:gd name="connsiteY1" fmla="*/ 34290 h 34486"/>
              <a:gd name="connsiteX2" fmla="*/ 102870 w 342900"/>
              <a:gd name="connsiteY2" fmla="*/ 24765 h 34486"/>
              <a:gd name="connsiteX3" fmla="*/ 0 w 342900"/>
              <a:gd name="connsiteY3" fmla="*/ 0 h 34486"/>
              <a:gd name="connsiteX0-1" fmla="*/ 320040 w 320040"/>
              <a:gd name="connsiteY0-2" fmla="*/ 64770 h 66034"/>
              <a:gd name="connsiteX1-3" fmla="*/ 232410 w 320040"/>
              <a:gd name="connsiteY1-4" fmla="*/ 34290 h 66034"/>
              <a:gd name="connsiteX2-5" fmla="*/ 102870 w 320040"/>
              <a:gd name="connsiteY2-6" fmla="*/ 24765 h 66034"/>
              <a:gd name="connsiteX3-7" fmla="*/ 0 w 320040"/>
              <a:gd name="connsiteY3-8" fmla="*/ 0 h 66034"/>
              <a:gd name="connsiteX0-9" fmla="*/ 320040 w 320040"/>
              <a:gd name="connsiteY0-10" fmla="*/ 64770 h 67897"/>
              <a:gd name="connsiteX1-11" fmla="*/ 215265 w 320040"/>
              <a:gd name="connsiteY1-12" fmla="*/ 57150 h 67897"/>
              <a:gd name="connsiteX2-13" fmla="*/ 102870 w 320040"/>
              <a:gd name="connsiteY2-14" fmla="*/ 24765 h 67897"/>
              <a:gd name="connsiteX3-15" fmla="*/ 0 w 320040"/>
              <a:gd name="connsiteY3-16" fmla="*/ 0 h 67897"/>
              <a:gd name="connsiteX0-17" fmla="*/ 320040 w 320040"/>
              <a:gd name="connsiteY0-18" fmla="*/ 64770 h 67552"/>
              <a:gd name="connsiteX1-19" fmla="*/ 215265 w 320040"/>
              <a:gd name="connsiteY1-20" fmla="*/ 57150 h 67552"/>
              <a:gd name="connsiteX2-21" fmla="*/ 89535 w 320040"/>
              <a:gd name="connsiteY2-22" fmla="*/ 38100 h 67552"/>
              <a:gd name="connsiteX3-23" fmla="*/ 0 w 320040"/>
              <a:gd name="connsiteY3-24" fmla="*/ 0 h 67552"/>
              <a:gd name="connsiteX0-25" fmla="*/ 320040 w 320040"/>
              <a:gd name="connsiteY0-26" fmla="*/ 64770 h 67552"/>
              <a:gd name="connsiteX1-27" fmla="*/ 215265 w 320040"/>
              <a:gd name="connsiteY1-28" fmla="*/ 57150 h 67552"/>
              <a:gd name="connsiteX2-29" fmla="*/ 89535 w 320040"/>
              <a:gd name="connsiteY2-30" fmla="*/ 38100 h 67552"/>
              <a:gd name="connsiteX3-31" fmla="*/ 0 w 320040"/>
              <a:gd name="connsiteY3-32" fmla="*/ 0 h 67552"/>
              <a:gd name="connsiteX0-33" fmla="*/ 320040 w 320040"/>
              <a:gd name="connsiteY0-34" fmla="*/ 64770 h 67552"/>
              <a:gd name="connsiteX1-35" fmla="*/ 215265 w 320040"/>
              <a:gd name="connsiteY1-36" fmla="*/ 57150 h 67552"/>
              <a:gd name="connsiteX2-37" fmla="*/ 89535 w 320040"/>
              <a:gd name="connsiteY2-38" fmla="*/ 38100 h 67552"/>
              <a:gd name="connsiteX3-39" fmla="*/ 0 w 320040"/>
              <a:gd name="connsiteY3-40" fmla="*/ 0 h 67552"/>
              <a:gd name="connsiteX0-41" fmla="*/ 320040 w 320040"/>
              <a:gd name="connsiteY0-42" fmla="*/ 64770 h 67465"/>
              <a:gd name="connsiteX1-43" fmla="*/ 215265 w 320040"/>
              <a:gd name="connsiteY1-44" fmla="*/ 57150 h 67465"/>
              <a:gd name="connsiteX2-45" fmla="*/ 91440 w 320040"/>
              <a:gd name="connsiteY2-46" fmla="*/ 41910 h 67465"/>
              <a:gd name="connsiteX3-47" fmla="*/ 0 w 320040"/>
              <a:gd name="connsiteY3-48" fmla="*/ 0 h 67465"/>
              <a:gd name="connsiteX0-49" fmla="*/ 320040 w 320040"/>
              <a:gd name="connsiteY0-50" fmla="*/ 64770 h 67465"/>
              <a:gd name="connsiteX1-51" fmla="*/ 215265 w 320040"/>
              <a:gd name="connsiteY1-52" fmla="*/ 57150 h 67465"/>
              <a:gd name="connsiteX2-53" fmla="*/ 91440 w 320040"/>
              <a:gd name="connsiteY2-54" fmla="*/ 41910 h 67465"/>
              <a:gd name="connsiteX3-55" fmla="*/ 0 w 320040"/>
              <a:gd name="connsiteY3-56" fmla="*/ 0 h 67465"/>
              <a:gd name="connsiteX0-57" fmla="*/ 320040 w 320040"/>
              <a:gd name="connsiteY0-58" fmla="*/ 64770 h 67465"/>
              <a:gd name="connsiteX1-59" fmla="*/ 215265 w 320040"/>
              <a:gd name="connsiteY1-60" fmla="*/ 57150 h 67465"/>
              <a:gd name="connsiteX2-61" fmla="*/ 91440 w 320040"/>
              <a:gd name="connsiteY2-62" fmla="*/ 41910 h 67465"/>
              <a:gd name="connsiteX3-63" fmla="*/ 0 w 320040"/>
              <a:gd name="connsiteY3-64" fmla="*/ 0 h 67465"/>
              <a:gd name="connsiteX0-65" fmla="*/ 320040 w 320040"/>
              <a:gd name="connsiteY0-66" fmla="*/ 64770 h 67779"/>
              <a:gd name="connsiteX1-67" fmla="*/ 211455 w 320040"/>
              <a:gd name="connsiteY1-68" fmla="*/ 59055 h 67779"/>
              <a:gd name="connsiteX2-69" fmla="*/ 91440 w 320040"/>
              <a:gd name="connsiteY2-70" fmla="*/ 41910 h 67779"/>
              <a:gd name="connsiteX3-71" fmla="*/ 0 w 320040"/>
              <a:gd name="connsiteY3-72" fmla="*/ 0 h 67779"/>
              <a:gd name="connsiteX0-73" fmla="*/ 320040 w 320040"/>
              <a:gd name="connsiteY0-74" fmla="*/ 64770 h 67779"/>
              <a:gd name="connsiteX1-75" fmla="*/ 211455 w 320040"/>
              <a:gd name="connsiteY1-76" fmla="*/ 59055 h 67779"/>
              <a:gd name="connsiteX2-77" fmla="*/ 91440 w 320040"/>
              <a:gd name="connsiteY2-78" fmla="*/ 41910 h 67779"/>
              <a:gd name="connsiteX3-79" fmla="*/ 0 w 320040"/>
              <a:gd name="connsiteY3-80" fmla="*/ 0 h 67779"/>
              <a:gd name="connsiteX0-81" fmla="*/ 308610 w 308610"/>
              <a:gd name="connsiteY0-82" fmla="*/ 55245 h 60994"/>
              <a:gd name="connsiteX1-83" fmla="*/ 211455 w 308610"/>
              <a:gd name="connsiteY1-84" fmla="*/ 59055 h 60994"/>
              <a:gd name="connsiteX2-85" fmla="*/ 91440 w 308610"/>
              <a:gd name="connsiteY2-86" fmla="*/ 41910 h 60994"/>
              <a:gd name="connsiteX3-87" fmla="*/ 0 w 308610"/>
              <a:gd name="connsiteY3-88" fmla="*/ 0 h 60994"/>
              <a:gd name="connsiteX0-89" fmla="*/ 308610 w 308610"/>
              <a:gd name="connsiteY0-90" fmla="*/ 55245 h 55245"/>
              <a:gd name="connsiteX1-91" fmla="*/ 91440 w 308610"/>
              <a:gd name="connsiteY1-92" fmla="*/ 41910 h 55245"/>
              <a:gd name="connsiteX2-93" fmla="*/ 0 w 308610"/>
              <a:gd name="connsiteY2-94" fmla="*/ 0 h 55245"/>
              <a:gd name="connsiteX0-95" fmla="*/ 308610 w 308610"/>
              <a:gd name="connsiteY0-96" fmla="*/ 55245 h 55245"/>
              <a:gd name="connsiteX1-97" fmla="*/ 142875 w 308610"/>
              <a:gd name="connsiteY1-98" fmla="*/ 49530 h 55245"/>
              <a:gd name="connsiteX2-99" fmla="*/ 0 w 308610"/>
              <a:gd name="connsiteY2-100" fmla="*/ 0 h 55245"/>
              <a:gd name="connsiteX0-101" fmla="*/ 308610 w 308610"/>
              <a:gd name="connsiteY0-102" fmla="*/ 55245 h 55245"/>
              <a:gd name="connsiteX1-103" fmla="*/ 142875 w 308610"/>
              <a:gd name="connsiteY1-104" fmla="*/ 49530 h 55245"/>
              <a:gd name="connsiteX2-105" fmla="*/ 0 w 308610"/>
              <a:gd name="connsiteY2-106" fmla="*/ 0 h 55245"/>
              <a:gd name="connsiteX0-107" fmla="*/ 308610 w 308610"/>
              <a:gd name="connsiteY0-108" fmla="*/ 55245 h 55245"/>
              <a:gd name="connsiteX1-109" fmla="*/ 142875 w 308610"/>
              <a:gd name="connsiteY1-110" fmla="*/ 49530 h 55245"/>
              <a:gd name="connsiteX2-111" fmla="*/ 0 w 308610"/>
              <a:gd name="connsiteY2-112" fmla="*/ 0 h 55245"/>
              <a:gd name="connsiteX0-113" fmla="*/ 308610 w 308610"/>
              <a:gd name="connsiteY0-114" fmla="*/ 55245 h 56643"/>
              <a:gd name="connsiteX1-115" fmla="*/ 142875 w 308610"/>
              <a:gd name="connsiteY1-116" fmla="*/ 49530 h 56643"/>
              <a:gd name="connsiteX2-117" fmla="*/ 0 w 308610"/>
              <a:gd name="connsiteY2-118" fmla="*/ 0 h 56643"/>
              <a:gd name="connsiteX0-119" fmla="*/ 308610 w 308610"/>
              <a:gd name="connsiteY0-120" fmla="*/ 55245 h 56643"/>
              <a:gd name="connsiteX1-121" fmla="*/ 142875 w 308610"/>
              <a:gd name="connsiteY1-122" fmla="*/ 49530 h 56643"/>
              <a:gd name="connsiteX2-123" fmla="*/ 0 w 308610"/>
              <a:gd name="connsiteY2-124" fmla="*/ 0 h 566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08610" h="56643">
                <a:moveTo>
                  <a:pt x="308610" y="55245"/>
                </a:moveTo>
                <a:cubicBezTo>
                  <a:pt x="263366" y="52467"/>
                  <a:pt x="242887" y="63182"/>
                  <a:pt x="142875" y="49530"/>
                </a:cubicBezTo>
                <a:cubicBezTo>
                  <a:pt x="42863" y="35878"/>
                  <a:pt x="0" y="0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6350" h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文本框 142"/>
              <p:cNvSpPr txBox="1"/>
              <p:nvPr/>
            </p:nvSpPr>
            <p:spPr>
              <a:xfrm>
                <a:off x="10602739" y="9221658"/>
                <a:ext cx="317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3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739" y="9221658"/>
                <a:ext cx="317735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5" t="-51" r="119" b="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文本框 144"/>
              <p:cNvSpPr txBox="1"/>
              <p:nvPr/>
            </p:nvSpPr>
            <p:spPr>
              <a:xfrm>
                <a:off x="13268979" y="9263711"/>
                <a:ext cx="317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5" name="文本框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979" y="9263711"/>
                <a:ext cx="31773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" t="-90" r="80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文本框 145"/>
              <p:cNvSpPr txBox="1"/>
              <p:nvPr/>
            </p:nvSpPr>
            <p:spPr>
              <a:xfrm>
                <a:off x="12142650" y="6883875"/>
                <a:ext cx="317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6" name="文本框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650" y="6883875"/>
                <a:ext cx="31773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7" t="-129" r="131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文本框 147"/>
              <p:cNvSpPr txBox="1"/>
              <p:nvPr/>
            </p:nvSpPr>
            <p:spPr>
              <a:xfrm>
                <a:off x="12030382" y="8949968"/>
                <a:ext cx="317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8" name="文本框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0382" y="8949968"/>
                <a:ext cx="31773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97" t="-75" r="171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雷达"/>
          <p:cNvGrpSpPr/>
          <p:nvPr/>
        </p:nvGrpSpPr>
        <p:grpSpPr>
          <a:xfrm>
            <a:off x="7558870" y="9717566"/>
            <a:ext cx="360001" cy="605667"/>
            <a:chOff x="10953225" y="4525195"/>
            <a:chExt cx="360001" cy="605667"/>
          </a:xfrm>
        </p:grpSpPr>
        <p:sp>
          <p:nvSpPr>
            <p:cNvPr id="141" name="椭圆 140"/>
            <p:cNvSpPr>
              <a:spLocks noChangeAspect="1"/>
            </p:cNvSpPr>
            <p:nvPr/>
          </p:nvSpPr>
          <p:spPr>
            <a:xfrm>
              <a:off x="10953225" y="477086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>
              <a:off x="10971226" y="4594037"/>
              <a:ext cx="323999" cy="324001"/>
            </a:xfrm>
            <a:prstGeom prst="ellipse">
              <a:avLst/>
            </a:prstGeom>
            <a:solidFill>
              <a:srgbClr val="385723"/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190500">
              <a:extrusionClr>
                <a:srgbClr val="385723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>
              <a:off x="10953226" y="4525195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本框 151"/>
              <p:cNvSpPr txBox="1"/>
              <p:nvPr/>
            </p:nvSpPr>
            <p:spPr>
              <a:xfrm>
                <a:off x="10812109" y="9732393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0" i="1">
                    <a:solidFill>
                      <a:srgbClr val="FF0000"/>
                    </a:solidFill>
                    <a:effectLst>
                      <a:glow rad="101600">
                        <a:schemeClr val="bg1"/>
                      </a:glow>
                    </a:effectLst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mtClean="0">
                              <a:solidFill>
                                <a:srgbClr val="00B050"/>
                              </a:solidFill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2" name="文本框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2109" y="9732393"/>
                <a:ext cx="317735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20174" t="-20756" r="-19923" b="-20572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文本框 152"/>
              <p:cNvSpPr txBox="1"/>
              <p:nvPr/>
            </p:nvSpPr>
            <p:spPr>
              <a:xfrm>
                <a:off x="10533500" y="8347493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B05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B05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b="0" i="1" smtClean="0">
                              <a:solidFill>
                                <a:srgbClr val="00B05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400" b="0" dirty="0">
                  <a:solidFill>
                    <a:srgbClr val="00B050"/>
                  </a:solidFill>
                  <a:effectLst>
                    <a:glow rad="101600">
                      <a:schemeClr val="bg1"/>
                    </a:glow>
                  </a:effectLst>
                </a:endParaRPr>
              </a:p>
            </p:txBody>
          </p:sp>
        </mc:Choice>
        <mc:Fallback>
          <p:sp>
            <p:nvSpPr>
              <p:cNvPr id="153" name="文本框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500" y="8347493"/>
                <a:ext cx="317735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20023" t="-20768" r="-19873" b="-20560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本框 153"/>
              <p:cNvSpPr txBox="1"/>
              <p:nvPr/>
            </p:nvSpPr>
            <p:spPr>
              <a:xfrm>
                <a:off x="12372209" y="7857992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0" i="1">
                    <a:solidFill>
                      <a:srgbClr val="FF0000"/>
                    </a:solidFill>
                    <a:effectLst>
                      <a:glow rad="101600">
                        <a:schemeClr val="bg1"/>
                      </a:glow>
                    </a:effectLst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mtClean="0">
                              <a:solidFill>
                                <a:srgbClr val="00B050"/>
                              </a:solidFill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4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2209" y="7857992"/>
                <a:ext cx="317735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20144" t="-20795" r="-19952" b="-20533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本框 154"/>
              <p:cNvSpPr txBox="1"/>
              <p:nvPr/>
            </p:nvSpPr>
            <p:spPr>
              <a:xfrm>
                <a:off x="11400665" y="10051426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400" b="0" dirty="0">
                  <a:solidFill>
                    <a:srgbClr val="FF0000"/>
                  </a:solidFill>
                  <a:effectLst>
                    <a:glow rad="101600">
                      <a:schemeClr val="bg1"/>
                    </a:glow>
                  </a:effectLst>
                </a:endParaRPr>
              </a:p>
            </p:txBody>
          </p:sp>
        </mc:Choice>
        <mc:Fallback>
          <p:sp>
            <p:nvSpPr>
              <p:cNvPr id="155" name="文本框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665" y="10051426"/>
                <a:ext cx="31773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20146" t="-20635" r="-19951" b="-20486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本框 155"/>
              <p:cNvSpPr txBox="1"/>
              <p:nvPr/>
            </p:nvSpPr>
            <p:spPr>
              <a:xfrm>
                <a:off x="12267830" y="11755359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400" b="0" dirty="0">
                  <a:solidFill>
                    <a:srgbClr val="FF0000"/>
                  </a:solidFill>
                  <a:effectLst>
                    <a:glow rad="101600">
                      <a:schemeClr val="bg1"/>
                    </a:glow>
                  </a:effectLst>
                </a:endParaRPr>
              </a:p>
            </p:txBody>
          </p:sp>
        </mc:Choice>
        <mc:Fallback>
          <p:sp>
            <p:nvSpPr>
              <p:cNvPr id="156" name="文本框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7830" y="11755359"/>
                <a:ext cx="317735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20069" t="-20709" r="-19828" b="-20618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文本框 156"/>
              <p:cNvSpPr txBox="1"/>
              <p:nvPr/>
            </p:nvSpPr>
            <p:spPr>
              <a:xfrm>
                <a:off x="13232419" y="8292250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400" b="0" dirty="0">
                  <a:solidFill>
                    <a:srgbClr val="FF0000"/>
                  </a:solidFill>
                  <a:effectLst>
                    <a:glow rad="101600">
                      <a:schemeClr val="bg1"/>
                    </a:glow>
                  </a:effectLst>
                </a:endParaRPr>
              </a:p>
            </p:txBody>
          </p:sp>
        </mc:Choice>
        <mc:Fallback>
          <p:sp>
            <p:nvSpPr>
              <p:cNvPr id="157" name="文本框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2419" y="8292250"/>
                <a:ext cx="31773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20076" t="-20768" r="-19820" b="-20560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文本框 157"/>
              <p:cNvSpPr txBox="1"/>
              <p:nvPr/>
            </p:nvSpPr>
            <p:spPr>
              <a:xfrm>
                <a:off x="11005562" y="7779123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400" b="0" dirty="0">
                  <a:solidFill>
                    <a:srgbClr val="FF0000"/>
                  </a:solidFill>
                  <a:effectLst>
                    <a:glow rad="101600">
                      <a:schemeClr val="bg1"/>
                    </a:glow>
                  </a:effectLst>
                </a:endParaRPr>
              </a:p>
            </p:txBody>
          </p:sp>
        </mc:Choice>
        <mc:Fallback>
          <p:sp>
            <p:nvSpPr>
              <p:cNvPr id="158" name="文本框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562" y="7779123"/>
                <a:ext cx="31773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20104" t="-20753" r="-19793" b="-20575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>
            <a:off x="14949214" y="9150665"/>
            <a:ext cx="2772000" cy="4738084"/>
          </a:xfrm>
          <a:custGeom>
            <a:avLst/>
            <a:gdLst>
              <a:gd name="connsiteX0" fmla="*/ 1800000 w 3600000"/>
              <a:gd name="connsiteY0" fmla="*/ 0 h 6151114"/>
              <a:gd name="connsiteX1" fmla="*/ 3600000 w 3600000"/>
              <a:gd name="connsiteY1" fmla="*/ 751114 h 6151114"/>
              <a:gd name="connsiteX2" fmla="*/ 3563431 w 3600000"/>
              <a:gd name="connsiteY2" fmla="*/ 902490 h 6151114"/>
              <a:gd name="connsiteX3" fmla="*/ 3533174 w 3600000"/>
              <a:gd name="connsiteY3" fmla="*/ 951593 h 6151114"/>
              <a:gd name="connsiteX4" fmla="*/ 1800000 w 3600000"/>
              <a:gd name="connsiteY4" fmla="*/ 6151114 h 6151114"/>
              <a:gd name="connsiteX5" fmla="*/ 66826 w 3600000"/>
              <a:gd name="connsiteY5" fmla="*/ 951593 h 6151114"/>
              <a:gd name="connsiteX6" fmla="*/ 36570 w 3600000"/>
              <a:gd name="connsiteY6" fmla="*/ 902490 h 6151114"/>
              <a:gd name="connsiteX7" fmla="*/ 0 w 3600000"/>
              <a:gd name="connsiteY7" fmla="*/ 751114 h 6151114"/>
              <a:gd name="connsiteX8" fmla="*/ 1800000 w 3600000"/>
              <a:gd name="connsiteY8" fmla="*/ 0 h 6151114"/>
              <a:gd name="connsiteX0-1" fmla="*/ 1800000 w 3600000"/>
              <a:gd name="connsiteY0-2" fmla="*/ 0 h 6151114"/>
              <a:gd name="connsiteX1-3" fmla="*/ 3600000 w 3600000"/>
              <a:gd name="connsiteY1-4" fmla="*/ 751114 h 6151114"/>
              <a:gd name="connsiteX2-5" fmla="*/ 3563431 w 3600000"/>
              <a:gd name="connsiteY2-6" fmla="*/ 902490 h 6151114"/>
              <a:gd name="connsiteX3-7" fmla="*/ 3533174 w 3600000"/>
              <a:gd name="connsiteY3-8" fmla="*/ 951593 h 6151114"/>
              <a:gd name="connsiteX4-9" fmla="*/ 1800000 w 3600000"/>
              <a:gd name="connsiteY4-10" fmla="*/ 6151114 h 6151114"/>
              <a:gd name="connsiteX5-11" fmla="*/ 36570 w 3600000"/>
              <a:gd name="connsiteY5-12" fmla="*/ 902490 h 6151114"/>
              <a:gd name="connsiteX6-13" fmla="*/ 0 w 3600000"/>
              <a:gd name="connsiteY6-14" fmla="*/ 751114 h 6151114"/>
              <a:gd name="connsiteX7-15" fmla="*/ 1800000 w 3600000"/>
              <a:gd name="connsiteY7-16" fmla="*/ 0 h 6151114"/>
              <a:gd name="connsiteX0-17" fmla="*/ 1800000 w 3600000"/>
              <a:gd name="connsiteY0-18" fmla="*/ 0 h 6151114"/>
              <a:gd name="connsiteX1-19" fmla="*/ 3600000 w 3600000"/>
              <a:gd name="connsiteY1-20" fmla="*/ 751114 h 6151114"/>
              <a:gd name="connsiteX2-21" fmla="*/ 3563431 w 3600000"/>
              <a:gd name="connsiteY2-22" fmla="*/ 902490 h 6151114"/>
              <a:gd name="connsiteX3-23" fmla="*/ 1800000 w 3600000"/>
              <a:gd name="connsiteY3-24" fmla="*/ 6151114 h 6151114"/>
              <a:gd name="connsiteX4-25" fmla="*/ 36570 w 3600000"/>
              <a:gd name="connsiteY4-26" fmla="*/ 902490 h 6151114"/>
              <a:gd name="connsiteX5-27" fmla="*/ 0 w 3600000"/>
              <a:gd name="connsiteY5-28" fmla="*/ 751114 h 6151114"/>
              <a:gd name="connsiteX6-29" fmla="*/ 1800000 w 3600000"/>
              <a:gd name="connsiteY6-30" fmla="*/ 0 h 6151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600000" h="6151114">
                <a:moveTo>
                  <a:pt x="1800000" y="0"/>
                </a:moveTo>
                <a:cubicBezTo>
                  <a:pt x="2794113" y="0"/>
                  <a:pt x="3600000" y="336285"/>
                  <a:pt x="3600000" y="751114"/>
                </a:cubicBezTo>
                <a:cubicBezTo>
                  <a:pt x="3600000" y="802968"/>
                  <a:pt x="3587408" y="853594"/>
                  <a:pt x="3563431" y="902490"/>
                </a:cubicBezTo>
                <a:lnTo>
                  <a:pt x="1800000" y="6151114"/>
                </a:lnTo>
                <a:lnTo>
                  <a:pt x="36570" y="902490"/>
                </a:lnTo>
                <a:cubicBezTo>
                  <a:pt x="12592" y="853594"/>
                  <a:pt x="0" y="802968"/>
                  <a:pt x="0" y="751114"/>
                </a:cubicBezTo>
                <a:cubicBezTo>
                  <a:pt x="0" y="336285"/>
                  <a:pt x="805887" y="0"/>
                  <a:pt x="1800000" y="0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1" name="任意多边形: 形状 140"/>
          <p:cNvSpPr/>
          <p:nvPr/>
        </p:nvSpPr>
        <p:spPr>
          <a:xfrm rot="3600000">
            <a:off x="7406083" y="10284725"/>
            <a:ext cx="301625" cy="2184797"/>
          </a:xfrm>
          <a:custGeom>
            <a:avLst/>
            <a:gdLst>
              <a:gd name="connsiteX0" fmla="*/ 0 w 298450"/>
              <a:gd name="connsiteY0" fmla="*/ 0 h 1908175"/>
              <a:gd name="connsiteX1" fmla="*/ 298450 w 298450"/>
              <a:gd name="connsiteY1" fmla="*/ 171450 h 1908175"/>
              <a:gd name="connsiteX2" fmla="*/ 22225 w 298450"/>
              <a:gd name="connsiteY2" fmla="*/ 1908175 h 1908175"/>
              <a:gd name="connsiteX3" fmla="*/ 0 w 298450"/>
              <a:gd name="connsiteY3" fmla="*/ 0 h 1908175"/>
              <a:gd name="connsiteX0-1" fmla="*/ 0 w 298450"/>
              <a:gd name="connsiteY0-2" fmla="*/ 0 h 2152650"/>
              <a:gd name="connsiteX1-3" fmla="*/ 298450 w 298450"/>
              <a:gd name="connsiteY1-4" fmla="*/ 171450 h 2152650"/>
              <a:gd name="connsiteX2-5" fmla="*/ 0 w 298450"/>
              <a:gd name="connsiteY2-6" fmla="*/ 2152650 h 2152650"/>
              <a:gd name="connsiteX3-7" fmla="*/ 0 w 298450"/>
              <a:gd name="connsiteY3-8" fmla="*/ 0 h 2152650"/>
              <a:gd name="connsiteX0-9" fmla="*/ 0 w 298450"/>
              <a:gd name="connsiteY0-10" fmla="*/ 0 h 2152650"/>
              <a:gd name="connsiteX1-11" fmla="*/ 298450 w 298450"/>
              <a:gd name="connsiteY1-12" fmla="*/ 171450 h 2152650"/>
              <a:gd name="connsiteX2-13" fmla="*/ 0 w 298450"/>
              <a:gd name="connsiteY2-14" fmla="*/ 2152650 h 2152650"/>
              <a:gd name="connsiteX3-15" fmla="*/ 0 w 298450"/>
              <a:gd name="connsiteY3-16" fmla="*/ 0 h 2152650"/>
              <a:gd name="connsiteX0-17" fmla="*/ 0 w 298450"/>
              <a:gd name="connsiteY0-18" fmla="*/ 36432 h 2189082"/>
              <a:gd name="connsiteX1-19" fmla="*/ 298450 w 298450"/>
              <a:gd name="connsiteY1-20" fmla="*/ 207882 h 2189082"/>
              <a:gd name="connsiteX2-21" fmla="*/ 0 w 298450"/>
              <a:gd name="connsiteY2-22" fmla="*/ 2189082 h 2189082"/>
              <a:gd name="connsiteX3-23" fmla="*/ 0 w 298450"/>
              <a:gd name="connsiteY3-24" fmla="*/ 36432 h 2189082"/>
              <a:gd name="connsiteX0-25" fmla="*/ 0 w 298450"/>
              <a:gd name="connsiteY0-26" fmla="*/ 37727 h 2190377"/>
              <a:gd name="connsiteX1-27" fmla="*/ 298450 w 298450"/>
              <a:gd name="connsiteY1-28" fmla="*/ 209177 h 2190377"/>
              <a:gd name="connsiteX2-29" fmla="*/ 0 w 298450"/>
              <a:gd name="connsiteY2-30" fmla="*/ 2190377 h 2190377"/>
              <a:gd name="connsiteX3-31" fmla="*/ 0 w 298450"/>
              <a:gd name="connsiteY3-32" fmla="*/ 37727 h 2190377"/>
              <a:gd name="connsiteX0-33" fmla="*/ 0 w 298450"/>
              <a:gd name="connsiteY0-34" fmla="*/ 32772 h 2185422"/>
              <a:gd name="connsiteX1-35" fmla="*/ 298450 w 298450"/>
              <a:gd name="connsiteY1-36" fmla="*/ 204222 h 2185422"/>
              <a:gd name="connsiteX2-37" fmla="*/ 0 w 298450"/>
              <a:gd name="connsiteY2-38" fmla="*/ 2185422 h 2185422"/>
              <a:gd name="connsiteX3-39" fmla="*/ 0 w 298450"/>
              <a:gd name="connsiteY3-40" fmla="*/ 32772 h 2185422"/>
              <a:gd name="connsiteX0-41" fmla="*/ 0 w 298450"/>
              <a:gd name="connsiteY0-42" fmla="*/ 38497 h 2191147"/>
              <a:gd name="connsiteX1-43" fmla="*/ 298450 w 298450"/>
              <a:gd name="connsiteY1-44" fmla="*/ 209947 h 2191147"/>
              <a:gd name="connsiteX2-45" fmla="*/ 0 w 298450"/>
              <a:gd name="connsiteY2-46" fmla="*/ 2191147 h 2191147"/>
              <a:gd name="connsiteX3-47" fmla="*/ 0 w 298450"/>
              <a:gd name="connsiteY3-48" fmla="*/ 38497 h 2191147"/>
              <a:gd name="connsiteX0-49" fmla="*/ 9525 w 307975"/>
              <a:gd name="connsiteY0-50" fmla="*/ 38497 h 2172097"/>
              <a:gd name="connsiteX1-51" fmla="*/ 307975 w 307975"/>
              <a:gd name="connsiteY1-52" fmla="*/ 209947 h 2172097"/>
              <a:gd name="connsiteX2-53" fmla="*/ 0 w 307975"/>
              <a:gd name="connsiteY2-54" fmla="*/ 2172097 h 2172097"/>
              <a:gd name="connsiteX3-55" fmla="*/ 9525 w 307975"/>
              <a:gd name="connsiteY3-56" fmla="*/ 38497 h 2172097"/>
              <a:gd name="connsiteX0-57" fmla="*/ 3175 w 301625"/>
              <a:gd name="connsiteY0-58" fmla="*/ 38497 h 2184797"/>
              <a:gd name="connsiteX1-59" fmla="*/ 301625 w 301625"/>
              <a:gd name="connsiteY1-60" fmla="*/ 209947 h 2184797"/>
              <a:gd name="connsiteX2-61" fmla="*/ 0 w 301625"/>
              <a:gd name="connsiteY2-62" fmla="*/ 2184797 h 2184797"/>
              <a:gd name="connsiteX3-63" fmla="*/ 3175 w 301625"/>
              <a:gd name="connsiteY3-64" fmla="*/ 38497 h 2184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1625" h="2184797">
                <a:moveTo>
                  <a:pt x="3175" y="38497"/>
                </a:moveTo>
                <a:cubicBezTo>
                  <a:pt x="197908" y="-75803"/>
                  <a:pt x="262467" y="89297"/>
                  <a:pt x="301625" y="209947"/>
                </a:cubicBezTo>
                <a:lnTo>
                  <a:pt x="0" y="2184797"/>
                </a:lnTo>
                <a:cubicBezTo>
                  <a:pt x="1058" y="1469364"/>
                  <a:pt x="2117" y="753930"/>
                  <a:pt x="3175" y="38497"/>
                </a:cubicBezTo>
                <a:close/>
              </a:path>
            </a:pathLst>
          </a:cu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8" name="椭圆 87"/>
          <p:cNvSpPr/>
          <p:nvPr/>
        </p:nvSpPr>
        <p:spPr>
          <a:xfrm rot="3600000">
            <a:off x="9405648" y="7287524"/>
            <a:ext cx="3575803" cy="3642864"/>
          </a:xfrm>
          <a:custGeom>
            <a:avLst/>
            <a:gdLst>
              <a:gd name="connsiteX0" fmla="*/ 0 w 1166812"/>
              <a:gd name="connsiteY0" fmla="*/ 600075 h 1200150"/>
              <a:gd name="connsiteX1" fmla="*/ 583406 w 1166812"/>
              <a:gd name="connsiteY1" fmla="*/ 0 h 1200150"/>
              <a:gd name="connsiteX2" fmla="*/ 1166812 w 1166812"/>
              <a:gd name="connsiteY2" fmla="*/ 600075 h 1200150"/>
              <a:gd name="connsiteX3" fmla="*/ 583406 w 1166812"/>
              <a:gd name="connsiteY3" fmla="*/ 1200150 h 1200150"/>
              <a:gd name="connsiteX4" fmla="*/ 0 w 1166812"/>
              <a:gd name="connsiteY4" fmla="*/ 600075 h 1200150"/>
              <a:gd name="connsiteX0-1" fmla="*/ 3795713 w 4962525"/>
              <a:gd name="connsiteY0-2" fmla="*/ 2247900 h 2847975"/>
              <a:gd name="connsiteX1-3" fmla="*/ 0 w 4962525"/>
              <a:gd name="connsiteY1-4" fmla="*/ 0 h 2847975"/>
              <a:gd name="connsiteX2-5" fmla="*/ 4379119 w 4962525"/>
              <a:gd name="connsiteY2-6" fmla="*/ 1647825 h 2847975"/>
              <a:gd name="connsiteX3-7" fmla="*/ 4962525 w 4962525"/>
              <a:gd name="connsiteY3-8" fmla="*/ 2247900 h 2847975"/>
              <a:gd name="connsiteX4-9" fmla="*/ 4379119 w 4962525"/>
              <a:gd name="connsiteY4-10" fmla="*/ 2847975 h 2847975"/>
              <a:gd name="connsiteX5" fmla="*/ 3795713 w 4962525"/>
              <a:gd name="connsiteY5" fmla="*/ 2247900 h 2847975"/>
              <a:gd name="connsiteX0-11" fmla="*/ 0 w 1166812"/>
              <a:gd name="connsiteY0-12" fmla="*/ 600075 h 1200150"/>
              <a:gd name="connsiteX1-13" fmla="*/ 583406 w 1166812"/>
              <a:gd name="connsiteY1-14" fmla="*/ 0 h 1200150"/>
              <a:gd name="connsiteX2-15" fmla="*/ 1166812 w 1166812"/>
              <a:gd name="connsiteY2-16" fmla="*/ 600075 h 1200150"/>
              <a:gd name="connsiteX3-17" fmla="*/ 583406 w 1166812"/>
              <a:gd name="connsiteY3-18" fmla="*/ 1200150 h 1200150"/>
              <a:gd name="connsiteX4-19" fmla="*/ 0 w 1166812"/>
              <a:gd name="connsiteY4-20" fmla="*/ 600075 h 1200150"/>
              <a:gd name="connsiteX0-21" fmla="*/ 0 w 1166812"/>
              <a:gd name="connsiteY0-22" fmla="*/ 600075 h 1200150"/>
              <a:gd name="connsiteX1-23" fmla="*/ 583406 w 1166812"/>
              <a:gd name="connsiteY1-24" fmla="*/ 0 h 1200150"/>
              <a:gd name="connsiteX2-25" fmla="*/ 1166812 w 1166812"/>
              <a:gd name="connsiteY2-26" fmla="*/ 600075 h 1200150"/>
              <a:gd name="connsiteX3-27" fmla="*/ 583406 w 1166812"/>
              <a:gd name="connsiteY3-28" fmla="*/ 1200150 h 1200150"/>
              <a:gd name="connsiteX4-29" fmla="*/ 0 w 1166812"/>
              <a:gd name="connsiteY4-30" fmla="*/ 600075 h 1200150"/>
              <a:gd name="connsiteX0-31" fmla="*/ 0 w 1166812"/>
              <a:gd name="connsiteY0-32" fmla="*/ 600075 h 1200150"/>
              <a:gd name="connsiteX1-33" fmla="*/ 583406 w 1166812"/>
              <a:gd name="connsiteY1-34" fmla="*/ 0 h 1200150"/>
              <a:gd name="connsiteX2-35" fmla="*/ 1166812 w 1166812"/>
              <a:gd name="connsiteY2-36" fmla="*/ 600075 h 1200150"/>
              <a:gd name="connsiteX3-37" fmla="*/ 583406 w 1166812"/>
              <a:gd name="connsiteY3-38" fmla="*/ 1200150 h 1200150"/>
              <a:gd name="connsiteX4-39" fmla="*/ 0 w 1166812"/>
              <a:gd name="connsiteY4-40" fmla="*/ 600075 h 1200150"/>
              <a:gd name="connsiteX0-41" fmla="*/ 0 w 1166812"/>
              <a:gd name="connsiteY0-42" fmla="*/ 600075 h 1200150"/>
              <a:gd name="connsiteX1-43" fmla="*/ 583406 w 1166812"/>
              <a:gd name="connsiteY1-44" fmla="*/ 0 h 1200150"/>
              <a:gd name="connsiteX2-45" fmla="*/ 1166812 w 1166812"/>
              <a:gd name="connsiteY2-46" fmla="*/ 600075 h 1200150"/>
              <a:gd name="connsiteX3-47" fmla="*/ 583406 w 1166812"/>
              <a:gd name="connsiteY3-48" fmla="*/ 1200150 h 1200150"/>
              <a:gd name="connsiteX4-49" fmla="*/ 0 w 1166812"/>
              <a:gd name="connsiteY4-50" fmla="*/ 600075 h 1200150"/>
              <a:gd name="connsiteX0-51" fmla="*/ 0 w 1166812"/>
              <a:gd name="connsiteY0-52" fmla="*/ 600075 h 1200150"/>
              <a:gd name="connsiteX1-53" fmla="*/ 583406 w 1166812"/>
              <a:gd name="connsiteY1-54" fmla="*/ 0 h 1200150"/>
              <a:gd name="connsiteX2-55" fmla="*/ 1166812 w 1166812"/>
              <a:gd name="connsiteY2-56" fmla="*/ 600075 h 1200150"/>
              <a:gd name="connsiteX3-57" fmla="*/ 583406 w 1166812"/>
              <a:gd name="connsiteY3-58" fmla="*/ 1200150 h 1200150"/>
              <a:gd name="connsiteX4-59" fmla="*/ 0 w 1166812"/>
              <a:gd name="connsiteY4-60" fmla="*/ 600075 h 1200150"/>
              <a:gd name="connsiteX0-61" fmla="*/ 0 w 1166812"/>
              <a:gd name="connsiteY0-62" fmla="*/ 600075 h 1200150"/>
              <a:gd name="connsiteX1-63" fmla="*/ 583406 w 1166812"/>
              <a:gd name="connsiteY1-64" fmla="*/ 0 h 1200150"/>
              <a:gd name="connsiteX2-65" fmla="*/ 1166812 w 1166812"/>
              <a:gd name="connsiteY2-66" fmla="*/ 600075 h 1200150"/>
              <a:gd name="connsiteX3-67" fmla="*/ 583406 w 1166812"/>
              <a:gd name="connsiteY3-68" fmla="*/ 1200150 h 1200150"/>
              <a:gd name="connsiteX4-69" fmla="*/ 0 w 1166812"/>
              <a:gd name="connsiteY4-70" fmla="*/ 600075 h 1200150"/>
              <a:gd name="connsiteX0-71" fmla="*/ 0 w 1166812"/>
              <a:gd name="connsiteY0-72" fmla="*/ 600075 h 1200150"/>
              <a:gd name="connsiteX1-73" fmla="*/ 583406 w 1166812"/>
              <a:gd name="connsiteY1-74" fmla="*/ 0 h 1200150"/>
              <a:gd name="connsiteX2-75" fmla="*/ 1166812 w 1166812"/>
              <a:gd name="connsiteY2-76" fmla="*/ 600075 h 1200150"/>
              <a:gd name="connsiteX3-77" fmla="*/ 583406 w 1166812"/>
              <a:gd name="connsiteY3-78" fmla="*/ 1200150 h 1200150"/>
              <a:gd name="connsiteX4-79" fmla="*/ 0 w 1166812"/>
              <a:gd name="connsiteY4-80" fmla="*/ 600075 h 1200150"/>
              <a:gd name="connsiteX0-81" fmla="*/ 0 w 1166812"/>
              <a:gd name="connsiteY0-82" fmla="*/ 600075 h 1200150"/>
              <a:gd name="connsiteX1-83" fmla="*/ 583406 w 1166812"/>
              <a:gd name="connsiteY1-84" fmla="*/ 0 h 1200150"/>
              <a:gd name="connsiteX2-85" fmla="*/ 1166812 w 1166812"/>
              <a:gd name="connsiteY2-86" fmla="*/ 600075 h 1200150"/>
              <a:gd name="connsiteX3-87" fmla="*/ 583406 w 1166812"/>
              <a:gd name="connsiteY3-88" fmla="*/ 1200150 h 1200150"/>
              <a:gd name="connsiteX4-89" fmla="*/ 0 w 1166812"/>
              <a:gd name="connsiteY4-90" fmla="*/ 600075 h 1200150"/>
              <a:gd name="connsiteX0-91" fmla="*/ 0 w 1166812"/>
              <a:gd name="connsiteY0-92" fmla="*/ 600075 h 1200150"/>
              <a:gd name="connsiteX1-93" fmla="*/ 583406 w 1166812"/>
              <a:gd name="connsiteY1-94" fmla="*/ 0 h 1200150"/>
              <a:gd name="connsiteX2-95" fmla="*/ 1166812 w 1166812"/>
              <a:gd name="connsiteY2-96" fmla="*/ 600075 h 1200150"/>
              <a:gd name="connsiteX3-97" fmla="*/ 583406 w 1166812"/>
              <a:gd name="connsiteY3-98" fmla="*/ 1200150 h 1200150"/>
              <a:gd name="connsiteX4-99" fmla="*/ 0 w 1166812"/>
              <a:gd name="connsiteY4-100" fmla="*/ 600075 h 1200150"/>
              <a:gd name="connsiteX0-101" fmla="*/ 0 w 1166812"/>
              <a:gd name="connsiteY0-102" fmla="*/ 600075 h 1200150"/>
              <a:gd name="connsiteX1-103" fmla="*/ 583406 w 1166812"/>
              <a:gd name="connsiteY1-104" fmla="*/ 0 h 1200150"/>
              <a:gd name="connsiteX2-105" fmla="*/ 1166812 w 1166812"/>
              <a:gd name="connsiteY2-106" fmla="*/ 600075 h 1200150"/>
              <a:gd name="connsiteX3-107" fmla="*/ 583406 w 1166812"/>
              <a:gd name="connsiteY3-108" fmla="*/ 1200150 h 1200150"/>
              <a:gd name="connsiteX4-109" fmla="*/ 0 w 1166812"/>
              <a:gd name="connsiteY4-110" fmla="*/ 600075 h 1200150"/>
              <a:gd name="connsiteX0-111" fmla="*/ 0 w 1166812"/>
              <a:gd name="connsiteY0-112" fmla="*/ 600075 h 1200150"/>
              <a:gd name="connsiteX1-113" fmla="*/ 583406 w 1166812"/>
              <a:gd name="connsiteY1-114" fmla="*/ 0 h 1200150"/>
              <a:gd name="connsiteX2-115" fmla="*/ 1166812 w 1166812"/>
              <a:gd name="connsiteY2-116" fmla="*/ 600075 h 1200150"/>
              <a:gd name="connsiteX3-117" fmla="*/ 583406 w 1166812"/>
              <a:gd name="connsiteY3-118" fmla="*/ 1200150 h 1200150"/>
              <a:gd name="connsiteX4-119" fmla="*/ 0 w 1166812"/>
              <a:gd name="connsiteY4-120" fmla="*/ 600075 h 1200150"/>
              <a:gd name="connsiteX0-121" fmla="*/ 0 w 1166812"/>
              <a:gd name="connsiteY0-122" fmla="*/ 600075 h 1200150"/>
              <a:gd name="connsiteX1-123" fmla="*/ 583406 w 1166812"/>
              <a:gd name="connsiteY1-124" fmla="*/ 0 h 1200150"/>
              <a:gd name="connsiteX2-125" fmla="*/ 1166812 w 1166812"/>
              <a:gd name="connsiteY2-126" fmla="*/ 600075 h 1200150"/>
              <a:gd name="connsiteX3-127" fmla="*/ 583406 w 1166812"/>
              <a:gd name="connsiteY3-128" fmla="*/ 1200150 h 1200150"/>
              <a:gd name="connsiteX4-129" fmla="*/ 0 w 1166812"/>
              <a:gd name="connsiteY4-130" fmla="*/ 600075 h 1200150"/>
              <a:gd name="connsiteX0-131" fmla="*/ 0 w 1166812"/>
              <a:gd name="connsiteY0-132" fmla="*/ 600075 h 1208089"/>
              <a:gd name="connsiteX1-133" fmla="*/ 583406 w 1166812"/>
              <a:gd name="connsiteY1-134" fmla="*/ 0 h 1208089"/>
              <a:gd name="connsiteX2-135" fmla="*/ 1166812 w 1166812"/>
              <a:gd name="connsiteY2-136" fmla="*/ 600075 h 1208089"/>
              <a:gd name="connsiteX3-137" fmla="*/ 584960 w 1166812"/>
              <a:gd name="connsiteY3-138" fmla="*/ 1208089 h 1208089"/>
              <a:gd name="connsiteX4-139" fmla="*/ 0 w 1166812"/>
              <a:gd name="connsiteY4-140" fmla="*/ 600075 h 1208089"/>
              <a:gd name="connsiteX0-141" fmla="*/ 0 w 1166812"/>
              <a:gd name="connsiteY0-142" fmla="*/ 609601 h 1217615"/>
              <a:gd name="connsiteX1-143" fmla="*/ 580298 w 1166812"/>
              <a:gd name="connsiteY1-144" fmla="*/ 0 h 1217615"/>
              <a:gd name="connsiteX2-145" fmla="*/ 1166812 w 1166812"/>
              <a:gd name="connsiteY2-146" fmla="*/ 609601 h 1217615"/>
              <a:gd name="connsiteX3-147" fmla="*/ 584960 w 1166812"/>
              <a:gd name="connsiteY3-148" fmla="*/ 1217615 h 1217615"/>
              <a:gd name="connsiteX4-149" fmla="*/ 0 w 1166812"/>
              <a:gd name="connsiteY4-150" fmla="*/ 609601 h 1217615"/>
              <a:gd name="connsiteX0-151" fmla="*/ 0 w 1166812"/>
              <a:gd name="connsiteY0-152" fmla="*/ 603250 h 1211264"/>
              <a:gd name="connsiteX1-153" fmla="*/ 580298 w 1166812"/>
              <a:gd name="connsiteY1-154" fmla="*/ 0 h 1211264"/>
              <a:gd name="connsiteX2-155" fmla="*/ 1166812 w 1166812"/>
              <a:gd name="connsiteY2-156" fmla="*/ 603250 h 1211264"/>
              <a:gd name="connsiteX3-157" fmla="*/ 584960 w 1166812"/>
              <a:gd name="connsiteY3-158" fmla="*/ 1211264 h 1211264"/>
              <a:gd name="connsiteX4-159" fmla="*/ 0 w 1166812"/>
              <a:gd name="connsiteY4-160" fmla="*/ 603250 h 1211264"/>
              <a:gd name="connsiteX0-161" fmla="*/ 0 w 1166812"/>
              <a:gd name="connsiteY0-162" fmla="*/ 611189 h 1219203"/>
              <a:gd name="connsiteX1-163" fmla="*/ 580298 w 1166812"/>
              <a:gd name="connsiteY1-164" fmla="*/ 0 h 1219203"/>
              <a:gd name="connsiteX2-165" fmla="*/ 1166812 w 1166812"/>
              <a:gd name="connsiteY2-166" fmla="*/ 611189 h 1219203"/>
              <a:gd name="connsiteX3-167" fmla="*/ 584960 w 1166812"/>
              <a:gd name="connsiteY3-168" fmla="*/ 1219203 h 1219203"/>
              <a:gd name="connsiteX4-169" fmla="*/ 0 w 1166812"/>
              <a:gd name="connsiteY4-170" fmla="*/ 611189 h 1219203"/>
              <a:gd name="connsiteX0-171" fmla="*/ 0 w 1166812"/>
              <a:gd name="connsiteY0-172" fmla="*/ 606426 h 1214440"/>
              <a:gd name="connsiteX1-173" fmla="*/ 578744 w 1166812"/>
              <a:gd name="connsiteY1-174" fmla="*/ 0 h 1214440"/>
              <a:gd name="connsiteX2-175" fmla="*/ 1166812 w 1166812"/>
              <a:gd name="connsiteY2-176" fmla="*/ 606426 h 1214440"/>
              <a:gd name="connsiteX3-177" fmla="*/ 584960 w 1166812"/>
              <a:gd name="connsiteY3-178" fmla="*/ 1214440 h 1214440"/>
              <a:gd name="connsiteX4-179" fmla="*/ 0 w 1166812"/>
              <a:gd name="connsiteY4-180" fmla="*/ 606426 h 1214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66812" h="1214440">
                <a:moveTo>
                  <a:pt x="0" y="606426"/>
                </a:moveTo>
                <a:cubicBezTo>
                  <a:pt x="52837" y="284540"/>
                  <a:pt x="256538" y="0"/>
                  <a:pt x="578744" y="0"/>
                </a:cubicBezTo>
                <a:cubicBezTo>
                  <a:pt x="900950" y="0"/>
                  <a:pt x="1095327" y="281365"/>
                  <a:pt x="1166812" y="606426"/>
                </a:cubicBezTo>
                <a:cubicBezTo>
                  <a:pt x="1126407" y="920373"/>
                  <a:pt x="907166" y="1214440"/>
                  <a:pt x="584960" y="1214440"/>
                </a:cubicBezTo>
                <a:cubicBezTo>
                  <a:pt x="262754" y="1214440"/>
                  <a:pt x="38851" y="937838"/>
                  <a:pt x="0" y="606426"/>
                </a:cubicBezTo>
                <a:close/>
              </a:path>
            </a:pathLst>
          </a:custGeom>
          <a:noFill/>
          <a:ln w="12700">
            <a:noFill/>
            <a:prstDash val="dash"/>
          </a:ln>
          <a:scene3d>
            <a:camera prst="orthographicFront">
              <a:rot lat="16799984" lon="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 rot="3600000">
            <a:off x="9534959" y="8863121"/>
            <a:ext cx="3600000" cy="3240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椭圆 13"/>
          <p:cNvSpPr/>
          <p:nvPr/>
        </p:nvSpPr>
        <p:spPr>
          <a:xfrm rot="3600000" flipV="1">
            <a:off x="9254367" y="9025121"/>
            <a:ext cx="3600000" cy="3240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直接连接符 22"/>
          <p:cNvCxnSpPr/>
          <p:nvPr/>
        </p:nvCxnSpPr>
        <p:spPr>
          <a:xfrm rot="3600000">
            <a:off x="9421493" y="9106121"/>
            <a:ext cx="3600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椭圆 13"/>
          <p:cNvSpPr>
            <a:spLocks noChangeAspect="1"/>
          </p:cNvSpPr>
          <p:nvPr/>
        </p:nvSpPr>
        <p:spPr>
          <a:xfrm rot="3600000">
            <a:off x="8849508" y="9537178"/>
            <a:ext cx="2772000" cy="2572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椭圆 13"/>
          <p:cNvSpPr>
            <a:spLocks noChangeAspect="1"/>
          </p:cNvSpPr>
          <p:nvPr/>
        </p:nvSpPr>
        <p:spPr>
          <a:xfrm rot="3600000" flipV="1">
            <a:off x="8630786" y="9663457"/>
            <a:ext cx="2772000" cy="2572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7" name="直接连接符 26"/>
          <p:cNvCxnSpPr>
            <a:cxnSpLocks noChangeAspect="1"/>
            <a:stCxn id="25" idx="0"/>
          </p:cNvCxnSpPr>
          <p:nvPr/>
        </p:nvCxnSpPr>
        <p:spPr>
          <a:xfrm rot="3600000">
            <a:off x="8738137" y="9730078"/>
            <a:ext cx="2772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5" idx="0"/>
          </p:cNvCxnSpPr>
          <p:nvPr/>
        </p:nvCxnSpPr>
        <p:spPr>
          <a:xfrm rot="3600000" flipV="1">
            <a:off x="11527157" y="8523687"/>
            <a:ext cx="3775" cy="77439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3600000" flipV="1">
            <a:off x="11705426" y="9462192"/>
            <a:ext cx="100937" cy="63548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5" idx="3"/>
            <a:endCxn id="26" idx="1"/>
          </p:cNvCxnSpPr>
          <p:nvPr/>
        </p:nvCxnSpPr>
        <p:spPr>
          <a:xfrm rot="3600000" flipV="1">
            <a:off x="8219302" y="8882880"/>
            <a:ext cx="5100" cy="3885076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5" idx="3"/>
          </p:cNvCxnSpPr>
          <p:nvPr/>
        </p:nvCxnSpPr>
        <p:spPr>
          <a:xfrm rot="3600000" flipV="1">
            <a:off x="8080575" y="9123162"/>
            <a:ext cx="607332" cy="391239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3600000" flipV="1">
            <a:off x="10748756" y="9594524"/>
            <a:ext cx="167684" cy="108492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3600000" flipV="1">
            <a:off x="10826868" y="8788576"/>
            <a:ext cx="731043" cy="6354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3600000" flipV="1">
            <a:off x="9841017" y="9476934"/>
            <a:ext cx="573882" cy="49886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任意多边形: 形状 67"/>
          <p:cNvSpPr/>
          <p:nvPr/>
        </p:nvSpPr>
        <p:spPr>
          <a:xfrm rot="3600000">
            <a:off x="11111326" y="8281831"/>
            <a:ext cx="379576" cy="1078646"/>
          </a:xfrm>
          <a:custGeom>
            <a:avLst/>
            <a:gdLst>
              <a:gd name="connsiteX0" fmla="*/ 357188 w 357188"/>
              <a:gd name="connsiteY0" fmla="*/ 479623 h 1108273"/>
              <a:gd name="connsiteX1" fmla="*/ 166688 w 357188"/>
              <a:gd name="connsiteY1" fmla="*/ 22423 h 1108273"/>
              <a:gd name="connsiteX2" fmla="*/ 0 w 357188"/>
              <a:gd name="connsiteY2" fmla="*/ 1108273 h 1108273"/>
              <a:gd name="connsiteX0-1" fmla="*/ 358105 w 358105"/>
              <a:gd name="connsiteY0-2" fmla="*/ 479623 h 1108273"/>
              <a:gd name="connsiteX1-3" fmla="*/ 167605 w 358105"/>
              <a:gd name="connsiteY1-4" fmla="*/ 22423 h 1108273"/>
              <a:gd name="connsiteX2-5" fmla="*/ 917 w 358105"/>
              <a:gd name="connsiteY2-6" fmla="*/ 1108273 h 1108273"/>
              <a:gd name="connsiteX0-7" fmla="*/ 357987 w 357987"/>
              <a:gd name="connsiteY0-8" fmla="*/ 507381 h 1136031"/>
              <a:gd name="connsiteX1-9" fmla="*/ 186917 w 357987"/>
              <a:gd name="connsiteY1-10" fmla="*/ 20832 h 1136031"/>
              <a:gd name="connsiteX2-11" fmla="*/ 799 w 357987"/>
              <a:gd name="connsiteY2-12" fmla="*/ 1136031 h 1136031"/>
              <a:gd name="connsiteX0-13" fmla="*/ 357987 w 357987"/>
              <a:gd name="connsiteY0-14" fmla="*/ 486549 h 1115199"/>
              <a:gd name="connsiteX1-15" fmla="*/ 186917 w 357987"/>
              <a:gd name="connsiteY1-16" fmla="*/ 0 h 1115199"/>
              <a:gd name="connsiteX2-17" fmla="*/ 799 w 357987"/>
              <a:gd name="connsiteY2-18" fmla="*/ 1115199 h 1115199"/>
              <a:gd name="connsiteX0-19" fmla="*/ 358834 w 358834"/>
              <a:gd name="connsiteY0-20" fmla="*/ 486549 h 1115199"/>
              <a:gd name="connsiteX1-21" fmla="*/ 187764 w 358834"/>
              <a:gd name="connsiteY1-22" fmla="*/ 0 h 1115199"/>
              <a:gd name="connsiteX2-23" fmla="*/ 1646 w 358834"/>
              <a:gd name="connsiteY2-24" fmla="*/ 1115199 h 1115199"/>
              <a:gd name="connsiteX0-25" fmla="*/ 358834 w 358834"/>
              <a:gd name="connsiteY0-26" fmla="*/ 486549 h 1115199"/>
              <a:gd name="connsiteX1-27" fmla="*/ 187764 w 358834"/>
              <a:gd name="connsiteY1-28" fmla="*/ 0 h 1115199"/>
              <a:gd name="connsiteX2-29" fmla="*/ 1646 w 358834"/>
              <a:gd name="connsiteY2-30" fmla="*/ 1115199 h 1115199"/>
              <a:gd name="connsiteX0-31" fmla="*/ 358966 w 358966"/>
              <a:gd name="connsiteY0-32" fmla="*/ 479212 h 1107862"/>
              <a:gd name="connsiteX1-33" fmla="*/ 182182 w 358966"/>
              <a:gd name="connsiteY1-34" fmla="*/ 0 h 1107862"/>
              <a:gd name="connsiteX2-35" fmla="*/ 1778 w 358966"/>
              <a:gd name="connsiteY2-36" fmla="*/ 1107862 h 1107862"/>
              <a:gd name="connsiteX0-37" fmla="*/ 182182 w 182182"/>
              <a:gd name="connsiteY0-38" fmla="*/ 0 h 1107862"/>
              <a:gd name="connsiteX1-39" fmla="*/ 1778 w 182182"/>
              <a:gd name="connsiteY1-40" fmla="*/ 1107862 h 11078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2182" h="1107862">
                <a:moveTo>
                  <a:pt x="182182" y="0"/>
                </a:moveTo>
                <a:cubicBezTo>
                  <a:pt x="42647" y="75426"/>
                  <a:pt x="-10792" y="662528"/>
                  <a:pt x="1778" y="1107862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任意多边形: 形状 76"/>
          <p:cNvSpPr/>
          <p:nvPr/>
        </p:nvSpPr>
        <p:spPr>
          <a:xfrm rot="3600000">
            <a:off x="11562396" y="8762491"/>
            <a:ext cx="368329" cy="466574"/>
          </a:xfrm>
          <a:custGeom>
            <a:avLst/>
            <a:gdLst>
              <a:gd name="connsiteX0" fmla="*/ 357188 w 357188"/>
              <a:gd name="connsiteY0" fmla="*/ 479623 h 1108273"/>
              <a:gd name="connsiteX1" fmla="*/ 166688 w 357188"/>
              <a:gd name="connsiteY1" fmla="*/ 22423 h 1108273"/>
              <a:gd name="connsiteX2" fmla="*/ 0 w 357188"/>
              <a:gd name="connsiteY2" fmla="*/ 1108273 h 1108273"/>
              <a:gd name="connsiteX0-1" fmla="*/ 358105 w 358105"/>
              <a:gd name="connsiteY0-2" fmla="*/ 479623 h 1108273"/>
              <a:gd name="connsiteX1-3" fmla="*/ 167605 w 358105"/>
              <a:gd name="connsiteY1-4" fmla="*/ 22423 h 1108273"/>
              <a:gd name="connsiteX2-5" fmla="*/ 917 w 358105"/>
              <a:gd name="connsiteY2-6" fmla="*/ 1108273 h 1108273"/>
              <a:gd name="connsiteX0-7" fmla="*/ 357987 w 357987"/>
              <a:gd name="connsiteY0-8" fmla="*/ 507381 h 1136031"/>
              <a:gd name="connsiteX1-9" fmla="*/ 186917 w 357987"/>
              <a:gd name="connsiteY1-10" fmla="*/ 20832 h 1136031"/>
              <a:gd name="connsiteX2-11" fmla="*/ 799 w 357987"/>
              <a:gd name="connsiteY2-12" fmla="*/ 1136031 h 1136031"/>
              <a:gd name="connsiteX0-13" fmla="*/ 357987 w 357987"/>
              <a:gd name="connsiteY0-14" fmla="*/ 486549 h 1115199"/>
              <a:gd name="connsiteX1-15" fmla="*/ 186917 w 357987"/>
              <a:gd name="connsiteY1-16" fmla="*/ 0 h 1115199"/>
              <a:gd name="connsiteX2-17" fmla="*/ 799 w 357987"/>
              <a:gd name="connsiteY2-18" fmla="*/ 1115199 h 1115199"/>
              <a:gd name="connsiteX0-19" fmla="*/ 358834 w 358834"/>
              <a:gd name="connsiteY0-20" fmla="*/ 486549 h 1115199"/>
              <a:gd name="connsiteX1-21" fmla="*/ 187764 w 358834"/>
              <a:gd name="connsiteY1-22" fmla="*/ 0 h 1115199"/>
              <a:gd name="connsiteX2-23" fmla="*/ 1646 w 358834"/>
              <a:gd name="connsiteY2-24" fmla="*/ 1115199 h 1115199"/>
              <a:gd name="connsiteX0-25" fmla="*/ 358834 w 358834"/>
              <a:gd name="connsiteY0-26" fmla="*/ 486549 h 1115199"/>
              <a:gd name="connsiteX1-27" fmla="*/ 187764 w 358834"/>
              <a:gd name="connsiteY1-28" fmla="*/ 0 h 1115199"/>
              <a:gd name="connsiteX2-29" fmla="*/ 1646 w 358834"/>
              <a:gd name="connsiteY2-30" fmla="*/ 1115199 h 1115199"/>
              <a:gd name="connsiteX0-31" fmla="*/ 358966 w 358966"/>
              <a:gd name="connsiteY0-32" fmla="*/ 479212 h 1107862"/>
              <a:gd name="connsiteX1-33" fmla="*/ 182182 w 358966"/>
              <a:gd name="connsiteY1-34" fmla="*/ 0 h 1107862"/>
              <a:gd name="connsiteX2-35" fmla="*/ 1778 w 358966"/>
              <a:gd name="connsiteY2-36" fmla="*/ 1107862 h 1107862"/>
              <a:gd name="connsiteX0-37" fmla="*/ 358966 w 358966"/>
              <a:gd name="connsiteY0-38" fmla="*/ 479212 h 1107862"/>
              <a:gd name="connsiteX1-39" fmla="*/ 182182 w 358966"/>
              <a:gd name="connsiteY1-40" fmla="*/ 0 h 1107862"/>
              <a:gd name="connsiteX2-41" fmla="*/ 1778 w 358966"/>
              <a:gd name="connsiteY2-42" fmla="*/ 1107862 h 1107862"/>
              <a:gd name="connsiteX0-43" fmla="*/ 176784 w 176784"/>
              <a:gd name="connsiteY0-44" fmla="*/ 479212 h 479212"/>
              <a:gd name="connsiteX1-45" fmla="*/ 0 w 176784"/>
              <a:gd name="connsiteY1-46" fmla="*/ 0 h 4792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76784" h="479212">
                <a:moveTo>
                  <a:pt x="176784" y="479212"/>
                </a:moveTo>
                <a:cubicBezTo>
                  <a:pt x="128442" y="183550"/>
                  <a:pt x="89247" y="2838"/>
                  <a:pt x="0" y="0"/>
                </a:cubicBezTo>
              </a:path>
            </a:pathLst>
          </a:cu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 rot="3600000">
            <a:off x="7401801" y="7181143"/>
            <a:ext cx="3600000" cy="6151114"/>
          </a:xfrm>
          <a:custGeom>
            <a:avLst/>
            <a:gdLst>
              <a:gd name="connsiteX0" fmla="*/ 1800000 w 3600000"/>
              <a:gd name="connsiteY0" fmla="*/ 0 h 6151114"/>
              <a:gd name="connsiteX1" fmla="*/ 3600000 w 3600000"/>
              <a:gd name="connsiteY1" fmla="*/ 751114 h 6151114"/>
              <a:gd name="connsiteX2" fmla="*/ 3563431 w 3600000"/>
              <a:gd name="connsiteY2" fmla="*/ 902490 h 6151114"/>
              <a:gd name="connsiteX3" fmla="*/ 3533174 w 3600000"/>
              <a:gd name="connsiteY3" fmla="*/ 951593 h 6151114"/>
              <a:gd name="connsiteX4" fmla="*/ 1800000 w 3600000"/>
              <a:gd name="connsiteY4" fmla="*/ 6151114 h 6151114"/>
              <a:gd name="connsiteX5" fmla="*/ 66826 w 3600000"/>
              <a:gd name="connsiteY5" fmla="*/ 951593 h 6151114"/>
              <a:gd name="connsiteX6" fmla="*/ 36570 w 3600000"/>
              <a:gd name="connsiteY6" fmla="*/ 902490 h 6151114"/>
              <a:gd name="connsiteX7" fmla="*/ 0 w 3600000"/>
              <a:gd name="connsiteY7" fmla="*/ 751114 h 6151114"/>
              <a:gd name="connsiteX8" fmla="*/ 1800000 w 3600000"/>
              <a:gd name="connsiteY8" fmla="*/ 0 h 6151114"/>
              <a:gd name="connsiteX0-1" fmla="*/ 1800000 w 3600000"/>
              <a:gd name="connsiteY0-2" fmla="*/ 0 h 6151114"/>
              <a:gd name="connsiteX1-3" fmla="*/ 3600000 w 3600000"/>
              <a:gd name="connsiteY1-4" fmla="*/ 751114 h 6151114"/>
              <a:gd name="connsiteX2-5" fmla="*/ 3563431 w 3600000"/>
              <a:gd name="connsiteY2-6" fmla="*/ 902490 h 6151114"/>
              <a:gd name="connsiteX3-7" fmla="*/ 3533174 w 3600000"/>
              <a:gd name="connsiteY3-8" fmla="*/ 951593 h 6151114"/>
              <a:gd name="connsiteX4-9" fmla="*/ 1800000 w 3600000"/>
              <a:gd name="connsiteY4-10" fmla="*/ 6151114 h 6151114"/>
              <a:gd name="connsiteX5-11" fmla="*/ 36570 w 3600000"/>
              <a:gd name="connsiteY5-12" fmla="*/ 902490 h 6151114"/>
              <a:gd name="connsiteX6-13" fmla="*/ 0 w 3600000"/>
              <a:gd name="connsiteY6-14" fmla="*/ 751114 h 6151114"/>
              <a:gd name="connsiteX7-15" fmla="*/ 1800000 w 3600000"/>
              <a:gd name="connsiteY7-16" fmla="*/ 0 h 6151114"/>
              <a:gd name="connsiteX0-17" fmla="*/ 1800000 w 3600000"/>
              <a:gd name="connsiteY0-18" fmla="*/ 0 h 6151114"/>
              <a:gd name="connsiteX1-19" fmla="*/ 3600000 w 3600000"/>
              <a:gd name="connsiteY1-20" fmla="*/ 751114 h 6151114"/>
              <a:gd name="connsiteX2-21" fmla="*/ 3563431 w 3600000"/>
              <a:gd name="connsiteY2-22" fmla="*/ 902490 h 6151114"/>
              <a:gd name="connsiteX3-23" fmla="*/ 1800000 w 3600000"/>
              <a:gd name="connsiteY3-24" fmla="*/ 6151114 h 6151114"/>
              <a:gd name="connsiteX4-25" fmla="*/ 36570 w 3600000"/>
              <a:gd name="connsiteY4-26" fmla="*/ 902490 h 6151114"/>
              <a:gd name="connsiteX5-27" fmla="*/ 0 w 3600000"/>
              <a:gd name="connsiteY5-28" fmla="*/ 751114 h 6151114"/>
              <a:gd name="connsiteX6-29" fmla="*/ 1800000 w 3600000"/>
              <a:gd name="connsiteY6-30" fmla="*/ 0 h 6151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600000" h="6151114">
                <a:moveTo>
                  <a:pt x="1800000" y="0"/>
                </a:moveTo>
                <a:cubicBezTo>
                  <a:pt x="2794113" y="0"/>
                  <a:pt x="3600000" y="336285"/>
                  <a:pt x="3600000" y="751114"/>
                </a:cubicBezTo>
                <a:cubicBezTo>
                  <a:pt x="3600000" y="802968"/>
                  <a:pt x="3587408" y="853594"/>
                  <a:pt x="3563431" y="902490"/>
                </a:cubicBezTo>
                <a:lnTo>
                  <a:pt x="1800000" y="6151114"/>
                </a:lnTo>
                <a:lnTo>
                  <a:pt x="36570" y="902490"/>
                </a:lnTo>
                <a:cubicBezTo>
                  <a:pt x="12592" y="853594"/>
                  <a:pt x="0" y="802968"/>
                  <a:pt x="0" y="751114"/>
                </a:cubicBezTo>
                <a:cubicBezTo>
                  <a:pt x="0" y="336285"/>
                  <a:pt x="805887" y="0"/>
                  <a:pt x="1800000" y="0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9" name="椭圆 77"/>
          <p:cNvSpPr/>
          <p:nvPr/>
        </p:nvSpPr>
        <p:spPr>
          <a:xfrm rot="3600000">
            <a:off x="12018555" y="9629779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chemeClr val="tx1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3" name="直接箭头连接符 92"/>
          <p:cNvCxnSpPr>
            <a:endCxn id="17" idx="1"/>
          </p:cNvCxnSpPr>
          <p:nvPr/>
        </p:nvCxnSpPr>
        <p:spPr>
          <a:xfrm rot="3600000" flipH="1" flipV="1">
            <a:off x="10518563" y="9042719"/>
            <a:ext cx="5100" cy="91044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7" idx="1"/>
          </p:cNvCxnSpPr>
          <p:nvPr/>
        </p:nvCxnSpPr>
        <p:spPr>
          <a:xfrm rot="3600000" flipH="1" flipV="1">
            <a:off x="11051536" y="9023486"/>
            <a:ext cx="3775" cy="32400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本框 105"/>
              <p:cNvSpPr txBox="1"/>
              <p:nvPr/>
            </p:nvSpPr>
            <p:spPr>
              <a:xfrm>
                <a:off x="11952998" y="8470237"/>
                <a:ext cx="3122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998" y="8470237"/>
                <a:ext cx="312201" cy="307777"/>
              </a:xfrm>
              <a:prstGeom prst="rect">
                <a:avLst/>
              </a:prstGeom>
              <a:blipFill rotWithShape="1">
                <a:blip r:embed="rId1"/>
                <a:stretch>
                  <a:fillRect l="-126" t="-197" r="-7877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本框 106"/>
              <p:cNvSpPr txBox="1"/>
              <p:nvPr/>
            </p:nvSpPr>
            <p:spPr>
              <a:xfrm>
                <a:off x="11840018" y="9713817"/>
                <a:ext cx="4985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𝐑𝐩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018" y="9713817"/>
                <a:ext cx="498598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89" t="-72" r="-434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/>
              <p:cNvSpPr txBox="1"/>
              <p:nvPr/>
            </p:nvSpPr>
            <p:spPr>
              <a:xfrm>
                <a:off x="6512111" y="11780146"/>
                <a:ext cx="245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𝐎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111" y="11780146"/>
                <a:ext cx="245259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76" t="-85" r="-1203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任意多边形: 形状 108"/>
          <p:cNvSpPr/>
          <p:nvPr/>
        </p:nvSpPr>
        <p:spPr>
          <a:xfrm rot="3600000">
            <a:off x="8271405" y="10776441"/>
            <a:ext cx="282575" cy="220508"/>
          </a:xfrm>
          <a:custGeom>
            <a:avLst/>
            <a:gdLst>
              <a:gd name="connsiteX0" fmla="*/ 0 w 282575"/>
              <a:gd name="connsiteY0" fmla="*/ 29991 h 207791"/>
              <a:gd name="connsiteX1" fmla="*/ 171450 w 282575"/>
              <a:gd name="connsiteY1" fmla="*/ 14116 h 207791"/>
              <a:gd name="connsiteX2" fmla="*/ 282575 w 282575"/>
              <a:gd name="connsiteY2" fmla="*/ 207791 h 207791"/>
              <a:gd name="connsiteX0-1" fmla="*/ 0 w 282575"/>
              <a:gd name="connsiteY0-2" fmla="*/ 29991 h 207791"/>
              <a:gd name="connsiteX1-3" fmla="*/ 171450 w 282575"/>
              <a:gd name="connsiteY1-4" fmla="*/ 14116 h 207791"/>
              <a:gd name="connsiteX2-5" fmla="*/ 282575 w 282575"/>
              <a:gd name="connsiteY2-6" fmla="*/ 207791 h 207791"/>
              <a:gd name="connsiteX0-7" fmla="*/ 0 w 282575"/>
              <a:gd name="connsiteY0-8" fmla="*/ 29991 h 207791"/>
              <a:gd name="connsiteX1-9" fmla="*/ 171450 w 282575"/>
              <a:gd name="connsiteY1-10" fmla="*/ 14116 h 207791"/>
              <a:gd name="connsiteX2-11" fmla="*/ 282575 w 282575"/>
              <a:gd name="connsiteY2-12" fmla="*/ 207791 h 207791"/>
              <a:gd name="connsiteX0-13" fmla="*/ 0 w 282575"/>
              <a:gd name="connsiteY0-14" fmla="*/ 49258 h 227058"/>
              <a:gd name="connsiteX1-15" fmla="*/ 176212 w 282575"/>
              <a:gd name="connsiteY1-16" fmla="*/ 9571 h 227058"/>
              <a:gd name="connsiteX2-17" fmla="*/ 282575 w 282575"/>
              <a:gd name="connsiteY2-18" fmla="*/ 227058 h 227058"/>
              <a:gd name="connsiteX0-19" fmla="*/ 0 w 282575"/>
              <a:gd name="connsiteY0-20" fmla="*/ 33565 h 211365"/>
              <a:gd name="connsiteX1-21" fmla="*/ 176212 w 282575"/>
              <a:gd name="connsiteY1-22" fmla="*/ 12928 h 211365"/>
              <a:gd name="connsiteX2-23" fmla="*/ 282575 w 282575"/>
              <a:gd name="connsiteY2-24" fmla="*/ 211365 h 211365"/>
              <a:gd name="connsiteX0-25" fmla="*/ 0 w 282575"/>
              <a:gd name="connsiteY0-26" fmla="*/ 42708 h 220508"/>
              <a:gd name="connsiteX1-27" fmla="*/ 176212 w 282575"/>
              <a:gd name="connsiteY1-28" fmla="*/ 22071 h 220508"/>
              <a:gd name="connsiteX2-29" fmla="*/ 282575 w 282575"/>
              <a:gd name="connsiteY2-30" fmla="*/ 220508 h 220508"/>
              <a:gd name="connsiteX0-31" fmla="*/ 0 w 282575"/>
              <a:gd name="connsiteY0-32" fmla="*/ 42708 h 220508"/>
              <a:gd name="connsiteX1-33" fmla="*/ 176212 w 282575"/>
              <a:gd name="connsiteY1-34" fmla="*/ 22071 h 220508"/>
              <a:gd name="connsiteX2-35" fmla="*/ 282575 w 282575"/>
              <a:gd name="connsiteY2-36" fmla="*/ 220508 h 2205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2575" h="220508">
                <a:moveTo>
                  <a:pt x="0" y="42708"/>
                </a:moveTo>
                <a:cubicBezTo>
                  <a:pt x="69321" y="-13383"/>
                  <a:pt x="129116" y="-7562"/>
                  <a:pt x="176212" y="22071"/>
                </a:cubicBezTo>
                <a:cubicBezTo>
                  <a:pt x="223308" y="51704"/>
                  <a:pt x="263790" y="104356"/>
                  <a:pt x="282575" y="220508"/>
                </a:cubicBezTo>
              </a:path>
            </a:pathLst>
          </a:custGeom>
          <a:ln w="127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本框 109"/>
              <p:cNvSpPr txBox="1"/>
              <p:nvPr/>
            </p:nvSpPr>
            <p:spPr>
              <a:xfrm>
                <a:off x="9460260" y="11453797"/>
                <a:ext cx="8397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260" y="11453797"/>
                <a:ext cx="839799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4" t="-98" r="43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连接符 113"/>
          <p:cNvCxnSpPr>
            <a:stCxn id="109" idx="1"/>
          </p:cNvCxnSpPr>
          <p:nvPr/>
        </p:nvCxnSpPr>
        <p:spPr>
          <a:xfrm>
            <a:off x="8506523" y="10872850"/>
            <a:ext cx="815959" cy="610895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5" idx="0"/>
            <a:endCxn id="79" idx="0"/>
          </p:cNvCxnSpPr>
          <p:nvPr/>
        </p:nvCxnSpPr>
        <p:spPr>
          <a:xfrm rot="3600000">
            <a:off x="11511622" y="9021994"/>
            <a:ext cx="878625" cy="309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 rot="3600000">
            <a:off x="11834798" y="8684138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chemeClr val="tx1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4" name="直接连接符 123"/>
          <p:cNvCxnSpPr>
            <a:endCxn id="122" idx="0"/>
          </p:cNvCxnSpPr>
          <p:nvPr/>
        </p:nvCxnSpPr>
        <p:spPr>
          <a:xfrm rot="3600000">
            <a:off x="10924978" y="9391989"/>
            <a:ext cx="781410" cy="18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椭圆 77"/>
          <p:cNvSpPr/>
          <p:nvPr/>
        </p:nvSpPr>
        <p:spPr>
          <a:xfrm rot="3600000">
            <a:off x="11159058" y="9065074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chemeClr val="tx1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rot="3600000">
            <a:off x="11456426" y="9101354"/>
            <a:ext cx="881573" cy="20661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文本框 127"/>
              <p:cNvSpPr txBox="1"/>
              <p:nvPr/>
            </p:nvSpPr>
            <p:spPr>
              <a:xfrm>
                <a:off x="8240808" y="7728060"/>
                <a:ext cx="15276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Gaussian Surface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8" y="7728060"/>
                <a:ext cx="1527662" cy="215444"/>
              </a:xfrm>
              <a:prstGeom prst="rect">
                <a:avLst/>
              </a:prstGeom>
              <a:blipFill rotWithShape="1">
                <a:blip r:embed="rId5"/>
                <a:stretch>
                  <a:fillRect l="-27" t="-51" r="-2019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直接连接符 128"/>
          <p:cNvCxnSpPr>
            <a:endCxn id="128" idx="3"/>
          </p:cNvCxnSpPr>
          <p:nvPr/>
        </p:nvCxnSpPr>
        <p:spPr>
          <a:xfrm flipH="1" flipV="1">
            <a:off x="9768470" y="7835783"/>
            <a:ext cx="638386" cy="1013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左大括号 142"/>
          <p:cNvSpPr/>
          <p:nvPr/>
        </p:nvSpPr>
        <p:spPr>
          <a:xfrm rot="20645412" flipH="1" flipV="1">
            <a:off x="11366806" y="9089631"/>
            <a:ext cx="93252" cy="750787"/>
          </a:xfrm>
          <a:custGeom>
            <a:avLst/>
            <a:gdLst>
              <a:gd name="connsiteX0" fmla="*/ 93252 w 93252"/>
              <a:gd name="connsiteY0" fmla="*/ 750963 h 750963"/>
              <a:gd name="connsiteX1" fmla="*/ 46626 w 93252"/>
              <a:gd name="connsiteY1" fmla="*/ 717893 h 750963"/>
              <a:gd name="connsiteX2" fmla="*/ 46626 w 93252"/>
              <a:gd name="connsiteY2" fmla="*/ 403437 h 750963"/>
              <a:gd name="connsiteX3" fmla="*/ 0 w 93252"/>
              <a:gd name="connsiteY3" fmla="*/ 370367 h 750963"/>
              <a:gd name="connsiteX4" fmla="*/ 46626 w 93252"/>
              <a:gd name="connsiteY4" fmla="*/ 337297 h 750963"/>
              <a:gd name="connsiteX5" fmla="*/ 46626 w 93252"/>
              <a:gd name="connsiteY5" fmla="*/ 33070 h 750963"/>
              <a:gd name="connsiteX6" fmla="*/ 93252 w 93252"/>
              <a:gd name="connsiteY6" fmla="*/ 0 h 750963"/>
              <a:gd name="connsiteX7" fmla="*/ 93252 w 93252"/>
              <a:gd name="connsiteY7" fmla="*/ 750963 h 750963"/>
              <a:gd name="connsiteX0-1" fmla="*/ 93252 w 93252"/>
              <a:gd name="connsiteY0-2" fmla="*/ 750963 h 750963"/>
              <a:gd name="connsiteX1-3" fmla="*/ 46626 w 93252"/>
              <a:gd name="connsiteY1-4" fmla="*/ 717893 h 750963"/>
              <a:gd name="connsiteX2-5" fmla="*/ 46626 w 93252"/>
              <a:gd name="connsiteY2-6" fmla="*/ 403437 h 750963"/>
              <a:gd name="connsiteX3-7" fmla="*/ 0 w 93252"/>
              <a:gd name="connsiteY3-8" fmla="*/ 370367 h 750963"/>
              <a:gd name="connsiteX4-9" fmla="*/ 46626 w 93252"/>
              <a:gd name="connsiteY4-10" fmla="*/ 337297 h 750963"/>
              <a:gd name="connsiteX5-11" fmla="*/ 46626 w 93252"/>
              <a:gd name="connsiteY5-12" fmla="*/ 33070 h 750963"/>
              <a:gd name="connsiteX6-13" fmla="*/ 93252 w 93252"/>
              <a:gd name="connsiteY6-14" fmla="*/ 0 h 750963"/>
              <a:gd name="connsiteX0-15" fmla="*/ 6309978 w 6309978"/>
              <a:gd name="connsiteY0-16" fmla="*/ 3592811 h 3592811"/>
              <a:gd name="connsiteX1-17" fmla="*/ 0 w 6309978"/>
              <a:gd name="connsiteY1-18" fmla="*/ 0 h 3592811"/>
              <a:gd name="connsiteX2-19" fmla="*/ 6263352 w 6309978"/>
              <a:gd name="connsiteY2-20" fmla="*/ 3559741 h 3592811"/>
              <a:gd name="connsiteX3-21" fmla="*/ 6263352 w 6309978"/>
              <a:gd name="connsiteY3-22" fmla="*/ 3245285 h 3592811"/>
              <a:gd name="connsiteX4-23" fmla="*/ 6216726 w 6309978"/>
              <a:gd name="connsiteY4-24" fmla="*/ 3212215 h 3592811"/>
              <a:gd name="connsiteX5-25" fmla="*/ 6263352 w 6309978"/>
              <a:gd name="connsiteY5-26" fmla="*/ 3179145 h 3592811"/>
              <a:gd name="connsiteX6-27" fmla="*/ 6263352 w 6309978"/>
              <a:gd name="connsiteY6-28" fmla="*/ 2874918 h 3592811"/>
              <a:gd name="connsiteX7-29" fmla="*/ 6309978 w 6309978"/>
              <a:gd name="connsiteY7-30" fmla="*/ 2841848 h 3592811"/>
              <a:gd name="connsiteX8" fmla="*/ 6309978 w 6309978"/>
              <a:gd name="connsiteY8" fmla="*/ 3592811 h 3592811"/>
              <a:gd name="connsiteX0-31" fmla="*/ 6309978 w 6309978"/>
              <a:gd name="connsiteY0-32" fmla="*/ 3592811 h 3592811"/>
              <a:gd name="connsiteX1-33" fmla="*/ 6263352 w 6309978"/>
              <a:gd name="connsiteY1-34" fmla="*/ 3559741 h 3592811"/>
              <a:gd name="connsiteX2-35" fmla="*/ 6263352 w 6309978"/>
              <a:gd name="connsiteY2-36" fmla="*/ 3245285 h 3592811"/>
              <a:gd name="connsiteX3-37" fmla="*/ 6216726 w 6309978"/>
              <a:gd name="connsiteY3-38" fmla="*/ 3212215 h 3592811"/>
              <a:gd name="connsiteX4-39" fmla="*/ 6263352 w 6309978"/>
              <a:gd name="connsiteY4-40" fmla="*/ 3179145 h 3592811"/>
              <a:gd name="connsiteX5-41" fmla="*/ 6263352 w 6309978"/>
              <a:gd name="connsiteY5-42" fmla="*/ 2874918 h 3592811"/>
              <a:gd name="connsiteX6-43" fmla="*/ 6309978 w 6309978"/>
              <a:gd name="connsiteY6-44" fmla="*/ 2841848 h 3592811"/>
              <a:gd name="connsiteX0-45" fmla="*/ 93252 w 93252"/>
              <a:gd name="connsiteY0-46" fmla="*/ 750963 h 750963"/>
              <a:gd name="connsiteX1-47" fmla="*/ 46626 w 93252"/>
              <a:gd name="connsiteY1-48" fmla="*/ 717893 h 750963"/>
              <a:gd name="connsiteX2-49" fmla="*/ 46626 w 93252"/>
              <a:gd name="connsiteY2-50" fmla="*/ 403437 h 750963"/>
              <a:gd name="connsiteX3-51" fmla="*/ 0 w 93252"/>
              <a:gd name="connsiteY3-52" fmla="*/ 370367 h 750963"/>
              <a:gd name="connsiteX4-53" fmla="*/ 46626 w 93252"/>
              <a:gd name="connsiteY4-54" fmla="*/ 337297 h 750963"/>
              <a:gd name="connsiteX5-55" fmla="*/ 46626 w 93252"/>
              <a:gd name="connsiteY5-56" fmla="*/ 33070 h 750963"/>
              <a:gd name="connsiteX6-57" fmla="*/ 93252 w 93252"/>
              <a:gd name="connsiteY6-58" fmla="*/ 0 h 750963"/>
              <a:gd name="connsiteX7-59" fmla="*/ 93252 w 93252"/>
              <a:gd name="connsiteY7-60" fmla="*/ 750963 h 750963"/>
              <a:gd name="connsiteX0-61" fmla="*/ 93252 w 93252"/>
              <a:gd name="connsiteY0-62" fmla="*/ 750963 h 750963"/>
              <a:gd name="connsiteX1-63" fmla="*/ 46626 w 93252"/>
              <a:gd name="connsiteY1-64" fmla="*/ 717893 h 750963"/>
              <a:gd name="connsiteX2-65" fmla="*/ 46626 w 93252"/>
              <a:gd name="connsiteY2-66" fmla="*/ 403437 h 750963"/>
              <a:gd name="connsiteX3-67" fmla="*/ 0 w 93252"/>
              <a:gd name="connsiteY3-68" fmla="*/ 370367 h 750963"/>
              <a:gd name="connsiteX4-69" fmla="*/ 46626 w 93252"/>
              <a:gd name="connsiteY4-70" fmla="*/ 337297 h 750963"/>
              <a:gd name="connsiteX5-71" fmla="*/ 46626 w 93252"/>
              <a:gd name="connsiteY5-72" fmla="*/ 33070 h 750963"/>
              <a:gd name="connsiteX6-73" fmla="*/ 93252 w 93252"/>
              <a:gd name="connsiteY6-74" fmla="*/ 0 h 7509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3252" h="750963" stroke="0" extrusionOk="0">
                <a:moveTo>
                  <a:pt x="93252" y="750963"/>
                </a:moveTo>
                <a:cubicBezTo>
                  <a:pt x="67501" y="750963"/>
                  <a:pt x="46626" y="736157"/>
                  <a:pt x="46626" y="717893"/>
                </a:cubicBezTo>
                <a:lnTo>
                  <a:pt x="46626" y="403437"/>
                </a:lnTo>
                <a:cubicBezTo>
                  <a:pt x="46626" y="385173"/>
                  <a:pt x="25751" y="370367"/>
                  <a:pt x="0" y="370367"/>
                </a:cubicBezTo>
                <a:cubicBezTo>
                  <a:pt x="25751" y="370367"/>
                  <a:pt x="46626" y="355561"/>
                  <a:pt x="46626" y="337297"/>
                </a:cubicBezTo>
                <a:lnTo>
                  <a:pt x="46626" y="33070"/>
                </a:lnTo>
                <a:cubicBezTo>
                  <a:pt x="46626" y="14806"/>
                  <a:pt x="67501" y="0"/>
                  <a:pt x="93252" y="0"/>
                </a:cubicBezTo>
                <a:lnTo>
                  <a:pt x="93252" y="750963"/>
                </a:lnTo>
                <a:close/>
              </a:path>
              <a:path w="93252" h="750963" fill="none">
                <a:moveTo>
                  <a:pt x="93252" y="750963"/>
                </a:moveTo>
                <a:cubicBezTo>
                  <a:pt x="67501" y="750963"/>
                  <a:pt x="46626" y="736157"/>
                  <a:pt x="46626" y="717893"/>
                </a:cubicBezTo>
                <a:lnTo>
                  <a:pt x="46626" y="403437"/>
                </a:lnTo>
                <a:cubicBezTo>
                  <a:pt x="46626" y="385173"/>
                  <a:pt x="25751" y="370367"/>
                  <a:pt x="0" y="370367"/>
                </a:cubicBezTo>
                <a:cubicBezTo>
                  <a:pt x="25751" y="370367"/>
                  <a:pt x="46626" y="355561"/>
                  <a:pt x="46626" y="337297"/>
                </a:cubicBezTo>
                <a:lnTo>
                  <a:pt x="46626" y="33070"/>
                </a:lnTo>
                <a:cubicBezTo>
                  <a:pt x="46626" y="14806"/>
                  <a:pt x="67501" y="0"/>
                  <a:pt x="93252" y="0"/>
                </a:cubicBezTo>
              </a:path>
            </a:pathLst>
          </a:cu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文本框 144"/>
              <p:cNvSpPr txBox="1"/>
              <p:nvPr/>
            </p:nvSpPr>
            <p:spPr>
              <a:xfrm>
                <a:off x="11456686" y="9283015"/>
                <a:ext cx="2975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5" name="文本框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686" y="9283015"/>
                <a:ext cx="297582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5" t="-190" r="-12236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本框 154"/>
              <p:cNvSpPr txBox="1"/>
              <p:nvPr/>
            </p:nvSpPr>
            <p:spPr>
              <a:xfrm>
                <a:off x="11145881" y="9991491"/>
                <a:ext cx="4985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𝐑𝐩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55" name="文本框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881" y="9991491"/>
                <a:ext cx="498598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72" t="-130" r="-4360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本框 155"/>
              <p:cNvSpPr txBox="1"/>
              <p:nvPr/>
            </p:nvSpPr>
            <p:spPr>
              <a:xfrm>
                <a:off x="11106355" y="8701743"/>
                <a:ext cx="3122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56" name="文本框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355" y="8701743"/>
                <a:ext cx="312201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66" t="-110" r="-7937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直接连接符 156"/>
          <p:cNvCxnSpPr/>
          <p:nvPr/>
        </p:nvCxnSpPr>
        <p:spPr>
          <a:xfrm flipV="1">
            <a:off x="11344304" y="9880881"/>
            <a:ext cx="136606" cy="60080"/>
          </a:xfrm>
          <a:prstGeom prst="line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77"/>
          <p:cNvSpPr/>
          <p:nvPr/>
        </p:nvSpPr>
        <p:spPr>
          <a:xfrm rot="3600000">
            <a:off x="11413733" y="9862881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chemeClr val="tx1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7505" y="11519346"/>
            <a:ext cx="247500" cy="19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46345" y="14306550"/>
            <a:ext cx="8293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对应点对齐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>
            <a:off x="14949214" y="9150665"/>
            <a:ext cx="2772000" cy="4738084"/>
          </a:xfrm>
          <a:custGeom>
            <a:avLst/>
            <a:gdLst>
              <a:gd name="connsiteX0" fmla="*/ 1800000 w 3600000"/>
              <a:gd name="connsiteY0" fmla="*/ 0 h 6151114"/>
              <a:gd name="connsiteX1" fmla="*/ 3600000 w 3600000"/>
              <a:gd name="connsiteY1" fmla="*/ 751114 h 6151114"/>
              <a:gd name="connsiteX2" fmla="*/ 3563431 w 3600000"/>
              <a:gd name="connsiteY2" fmla="*/ 902490 h 6151114"/>
              <a:gd name="connsiteX3" fmla="*/ 3533174 w 3600000"/>
              <a:gd name="connsiteY3" fmla="*/ 951593 h 6151114"/>
              <a:gd name="connsiteX4" fmla="*/ 1800000 w 3600000"/>
              <a:gd name="connsiteY4" fmla="*/ 6151114 h 6151114"/>
              <a:gd name="connsiteX5" fmla="*/ 66826 w 3600000"/>
              <a:gd name="connsiteY5" fmla="*/ 951593 h 6151114"/>
              <a:gd name="connsiteX6" fmla="*/ 36570 w 3600000"/>
              <a:gd name="connsiteY6" fmla="*/ 902490 h 6151114"/>
              <a:gd name="connsiteX7" fmla="*/ 0 w 3600000"/>
              <a:gd name="connsiteY7" fmla="*/ 751114 h 6151114"/>
              <a:gd name="connsiteX8" fmla="*/ 1800000 w 3600000"/>
              <a:gd name="connsiteY8" fmla="*/ 0 h 6151114"/>
              <a:gd name="connsiteX0-1" fmla="*/ 1800000 w 3600000"/>
              <a:gd name="connsiteY0-2" fmla="*/ 0 h 6151114"/>
              <a:gd name="connsiteX1-3" fmla="*/ 3600000 w 3600000"/>
              <a:gd name="connsiteY1-4" fmla="*/ 751114 h 6151114"/>
              <a:gd name="connsiteX2-5" fmla="*/ 3563431 w 3600000"/>
              <a:gd name="connsiteY2-6" fmla="*/ 902490 h 6151114"/>
              <a:gd name="connsiteX3-7" fmla="*/ 3533174 w 3600000"/>
              <a:gd name="connsiteY3-8" fmla="*/ 951593 h 6151114"/>
              <a:gd name="connsiteX4-9" fmla="*/ 1800000 w 3600000"/>
              <a:gd name="connsiteY4-10" fmla="*/ 6151114 h 6151114"/>
              <a:gd name="connsiteX5-11" fmla="*/ 36570 w 3600000"/>
              <a:gd name="connsiteY5-12" fmla="*/ 902490 h 6151114"/>
              <a:gd name="connsiteX6-13" fmla="*/ 0 w 3600000"/>
              <a:gd name="connsiteY6-14" fmla="*/ 751114 h 6151114"/>
              <a:gd name="connsiteX7-15" fmla="*/ 1800000 w 3600000"/>
              <a:gd name="connsiteY7-16" fmla="*/ 0 h 6151114"/>
              <a:gd name="connsiteX0-17" fmla="*/ 1800000 w 3600000"/>
              <a:gd name="connsiteY0-18" fmla="*/ 0 h 6151114"/>
              <a:gd name="connsiteX1-19" fmla="*/ 3600000 w 3600000"/>
              <a:gd name="connsiteY1-20" fmla="*/ 751114 h 6151114"/>
              <a:gd name="connsiteX2-21" fmla="*/ 3563431 w 3600000"/>
              <a:gd name="connsiteY2-22" fmla="*/ 902490 h 6151114"/>
              <a:gd name="connsiteX3-23" fmla="*/ 1800000 w 3600000"/>
              <a:gd name="connsiteY3-24" fmla="*/ 6151114 h 6151114"/>
              <a:gd name="connsiteX4-25" fmla="*/ 36570 w 3600000"/>
              <a:gd name="connsiteY4-26" fmla="*/ 902490 h 6151114"/>
              <a:gd name="connsiteX5-27" fmla="*/ 0 w 3600000"/>
              <a:gd name="connsiteY5-28" fmla="*/ 751114 h 6151114"/>
              <a:gd name="connsiteX6-29" fmla="*/ 1800000 w 3600000"/>
              <a:gd name="connsiteY6-30" fmla="*/ 0 h 6151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600000" h="6151114">
                <a:moveTo>
                  <a:pt x="1800000" y="0"/>
                </a:moveTo>
                <a:cubicBezTo>
                  <a:pt x="2794113" y="0"/>
                  <a:pt x="3600000" y="336285"/>
                  <a:pt x="3600000" y="751114"/>
                </a:cubicBezTo>
                <a:cubicBezTo>
                  <a:pt x="3600000" y="802968"/>
                  <a:pt x="3587408" y="853594"/>
                  <a:pt x="3563431" y="902490"/>
                </a:cubicBezTo>
                <a:lnTo>
                  <a:pt x="1800000" y="6151114"/>
                </a:lnTo>
                <a:lnTo>
                  <a:pt x="36570" y="902490"/>
                </a:lnTo>
                <a:cubicBezTo>
                  <a:pt x="12592" y="853594"/>
                  <a:pt x="0" y="802968"/>
                  <a:pt x="0" y="751114"/>
                </a:cubicBezTo>
                <a:cubicBezTo>
                  <a:pt x="0" y="336285"/>
                  <a:pt x="805887" y="0"/>
                  <a:pt x="1800000" y="0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1" name="任意多边形: 形状 140"/>
          <p:cNvSpPr/>
          <p:nvPr/>
        </p:nvSpPr>
        <p:spPr>
          <a:xfrm rot="3600000">
            <a:off x="7406083" y="10284725"/>
            <a:ext cx="301625" cy="2184797"/>
          </a:xfrm>
          <a:custGeom>
            <a:avLst/>
            <a:gdLst>
              <a:gd name="connsiteX0" fmla="*/ 0 w 298450"/>
              <a:gd name="connsiteY0" fmla="*/ 0 h 1908175"/>
              <a:gd name="connsiteX1" fmla="*/ 298450 w 298450"/>
              <a:gd name="connsiteY1" fmla="*/ 171450 h 1908175"/>
              <a:gd name="connsiteX2" fmla="*/ 22225 w 298450"/>
              <a:gd name="connsiteY2" fmla="*/ 1908175 h 1908175"/>
              <a:gd name="connsiteX3" fmla="*/ 0 w 298450"/>
              <a:gd name="connsiteY3" fmla="*/ 0 h 1908175"/>
              <a:gd name="connsiteX0-1" fmla="*/ 0 w 298450"/>
              <a:gd name="connsiteY0-2" fmla="*/ 0 h 2152650"/>
              <a:gd name="connsiteX1-3" fmla="*/ 298450 w 298450"/>
              <a:gd name="connsiteY1-4" fmla="*/ 171450 h 2152650"/>
              <a:gd name="connsiteX2-5" fmla="*/ 0 w 298450"/>
              <a:gd name="connsiteY2-6" fmla="*/ 2152650 h 2152650"/>
              <a:gd name="connsiteX3-7" fmla="*/ 0 w 298450"/>
              <a:gd name="connsiteY3-8" fmla="*/ 0 h 2152650"/>
              <a:gd name="connsiteX0-9" fmla="*/ 0 w 298450"/>
              <a:gd name="connsiteY0-10" fmla="*/ 0 h 2152650"/>
              <a:gd name="connsiteX1-11" fmla="*/ 298450 w 298450"/>
              <a:gd name="connsiteY1-12" fmla="*/ 171450 h 2152650"/>
              <a:gd name="connsiteX2-13" fmla="*/ 0 w 298450"/>
              <a:gd name="connsiteY2-14" fmla="*/ 2152650 h 2152650"/>
              <a:gd name="connsiteX3-15" fmla="*/ 0 w 298450"/>
              <a:gd name="connsiteY3-16" fmla="*/ 0 h 2152650"/>
              <a:gd name="connsiteX0-17" fmla="*/ 0 w 298450"/>
              <a:gd name="connsiteY0-18" fmla="*/ 36432 h 2189082"/>
              <a:gd name="connsiteX1-19" fmla="*/ 298450 w 298450"/>
              <a:gd name="connsiteY1-20" fmla="*/ 207882 h 2189082"/>
              <a:gd name="connsiteX2-21" fmla="*/ 0 w 298450"/>
              <a:gd name="connsiteY2-22" fmla="*/ 2189082 h 2189082"/>
              <a:gd name="connsiteX3-23" fmla="*/ 0 w 298450"/>
              <a:gd name="connsiteY3-24" fmla="*/ 36432 h 2189082"/>
              <a:gd name="connsiteX0-25" fmla="*/ 0 w 298450"/>
              <a:gd name="connsiteY0-26" fmla="*/ 37727 h 2190377"/>
              <a:gd name="connsiteX1-27" fmla="*/ 298450 w 298450"/>
              <a:gd name="connsiteY1-28" fmla="*/ 209177 h 2190377"/>
              <a:gd name="connsiteX2-29" fmla="*/ 0 w 298450"/>
              <a:gd name="connsiteY2-30" fmla="*/ 2190377 h 2190377"/>
              <a:gd name="connsiteX3-31" fmla="*/ 0 w 298450"/>
              <a:gd name="connsiteY3-32" fmla="*/ 37727 h 2190377"/>
              <a:gd name="connsiteX0-33" fmla="*/ 0 w 298450"/>
              <a:gd name="connsiteY0-34" fmla="*/ 32772 h 2185422"/>
              <a:gd name="connsiteX1-35" fmla="*/ 298450 w 298450"/>
              <a:gd name="connsiteY1-36" fmla="*/ 204222 h 2185422"/>
              <a:gd name="connsiteX2-37" fmla="*/ 0 w 298450"/>
              <a:gd name="connsiteY2-38" fmla="*/ 2185422 h 2185422"/>
              <a:gd name="connsiteX3-39" fmla="*/ 0 w 298450"/>
              <a:gd name="connsiteY3-40" fmla="*/ 32772 h 2185422"/>
              <a:gd name="connsiteX0-41" fmla="*/ 0 w 298450"/>
              <a:gd name="connsiteY0-42" fmla="*/ 38497 h 2191147"/>
              <a:gd name="connsiteX1-43" fmla="*/ 298450 w 298450"/>
              <a:gd name="connsiteY1-44" fmla="*/ 209947 h 2191147"/>
              <a:gd name="connsiteX2-45" fmla="*/ 0 w 298450"/>
              <a:gd name="connsiteY2-46" fmla="*/ 2191147 h 2191147"/>
              <a:gd name="connsiteX3-47" fmla="*/ 0 w 298450"/>
              <a:gd name="connsiteY3-48" fmla="*/ 38497 h 2191147"/>
              <a:gd name="connsiteX0-49" fmla="*/ 9525 w 307975"/>
              <a:gd name="connsiteY0-50" fmla="*/ 38497 h 2172097"/>
              <a:gd name="connsiteX1-51" fmla="*/ 307975 w 307975"/>
              <a:gd name="connsiteY1-52" fmla="*/ 209947 h 2172097"/>
              <a:gd name="connsiteX2-53" fmla="*/ 0 w 307975"/>
              <a:gd name="connsiteY2-54" fmla="*/ 2172097 h 2172097"/>
              <a:gd name="connsiteX3-55" fmla="*/ 9525 w 307975"/>
              <a:gd name="connsiteY3-56" fmla="*/ 38497 h 2172097"/>
              <a:gd name="connsiteX0-57" fmla="*/ 3175 w 301625"/>
              <a:gd name="connsiteY0-58" fmla="*/ 38497 h 2184797"/>
              <a:gd name="connsiteX1-59" fmla="*/ 301625 w 301625"/>
              <a:gd name="connsiteY1-60" fmla="*/ 209947 h 2184797"/>
              <a:gd name="connsiteX2-61" fmla="*/ 0 w 301625"/>
              <a:gd name="connsiteY2-62" fmla="*/ 2184797 h 2184797"/>
              <a:gd name="connsiteX3-63" fmla="*/ 3175 w 301625"/>
              <a:gd name="connsiteY3-64" fmla="*/ 38497 h 2184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1625" h="2184797">
                <a:moveTo>
                  <a:pt x="3175" y="38497"/>
                </a:moveTo>
                <a:cubicBezTo>
                  <a:pt x="197908" y="-75803"/>
                  <a:pt x="262467" y="89297"/>
                  <a:pt x="301625" y="209947"/>
                </a:cubicBezTo>
                <a:lnTo>
                  <a:pt x="0" y="2184797"/>
                </a:lnTo>
                <a:cubicBezTo>
                  <a:pt x="1058" y="1469364"/>
                  <a:pt x="2117" y="753930"/>
                  <a:pt x="3175" y="38497"/>
                </a:cubicBezTo>
                <a:close/>
              </a:path>
            </a:pathLst>
          </a:custGeom>
          <a:solidFill>
            <a:schemeClr val="accent4">
              <a:alpha val="51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8" name="椭圆 87"/>
          <p:cNvSpPr/>
          <p:nvPr/>
        </p:nvSpPr>
        <p:spPr>
          <a:xfrm rot="3600000">
            <a:off x="9405648" y="7287524"/>
            <a:ext cx="3575803" cy="3642864"/>
          </a:xfrm>
          <a:custGeom>
            <a:avLst/>
            <a:gdLst>
              <a:gd name="connsiteX0" fmla="*/ 0 w 1166812"/>
              <a:gd name="connsiteY0" fmla="*/ 600075 h 1200150"/>
              <a:gd name="connsiteX1" fmla="*/ 583406 w 1166812"/>
              <a:gd name="connsiteY1" fmla="*/ 0 h 1200150"/>
              <a:gd name="connsiteX2" fmla="*/ 1166812 w 1166812"/>
              <a:gd name="connsiteY2" fmla="*/ 600075 h 1200150"/>
              <a:gd name="connsiteX3" fmla="*/ 583406 w 1166812"/>
              <a:gd name="connsiteY3" fmla="*/ 1200150 h 1200150"/>
              <a:gd name="connsiteX4" fmla="*/ 0 w 1166812"/>
              <a:gd name="connsiteY4" fmla="*/ 600075 h 1200150"/>
              <a:gd name="connsiteX0-1" fmla="*/ 3795713 w 4962525"/>
              <a:gd name="connsiteY0-2" fmla="*/ 2247900 h 2847975"/>
              <a:gd name="connsiteX1-3" fmla="*/ 0 w 4962525"/>
              <a:gd name="connsiteY1-4" fmla="*/ 0 h 2847975"/>
              <a:gd name="connsiteX2-5" fmla="*/ 4379119 w 4962525"/>
              <a:gd name="connsiteY2-6" fmla="*/ 1647825 h 2847975"/>
              <a:gd name="connsiteX3-7" fmla="*/ 4962525 w 4962525"/>
              <a:gd name="connsiteY3-8" fmla="*/ 2247900 h 2847975"/>
              <a:gd name="connsiteX4-9" fmla="*/ 4379119 w 4962525"/>
              <a:gd name="connsiteY4-10" fmla="*/ 2847975 h 2847975"/>
              <a:gd name="connsiteX5" fmla="*/ 3795713 w 4962525"/>
              <a:gd name="connsiteY5" fmla="*/ 2247900 h 2847975"/>
              <a:gd name="connsiteX0-11" fmla="*/ 0 w 1166812"/>
              <a:gd name="connsiteY0-12" fmla="*/ 600075 h 1200150"/>
              <a:gd name="connsiteX1-13" fmla="*/ 583406 w 1166812"/>
              <a:gd name="connsiteY1-14" fmla="*/ 0 h 1200150"/>
              <a:gd name="connsiteX2-15" fmla="*/ 1166812 w 1166812"/>
              <a:gd name="connsiteY2-16" fmla="*/ 600075 h 1200150"/>
              <a:gd name="connsiteX3-17" fmla="*/ 583406 w 1166812"/>
              <a:gd name="connsiteY3-18" fmla="*/ 1200150 h 1200150"/>
              <a:gd name="connsiteX4-19" fmla="*/ 0 w 1166812"/>
              <a:gd name="connsiteY4-20" fmla="*/ 600075 h 1200150"/>
              <a:gd name="connsiteX0-21" fmla="*/ 0 w 1166812"/>
              <a:gd name="connsiteY0-22" fmla="*/ 600075 h 1200150"/>
              <a:gd name="connsiteX1-23" fmla="*/ 583406 w 1166812"/>
              <a:gd name="connsiteY1-24" fmla="*/ 0 h 1200150"/>
              <a:gd name="connsiteX2-25" fmla="*/ 1166812 w 1166812"/>
              <a:gd name="connsiteY2-26" fmla="*/ 600075 h 1200150"/>
              <a:gd name="connsiteX3-27" fmla="*/ 583406 w 1166812"/>
              <a:gd name="connsiteY3-28" fmla="*/ 1200150 h 1200150"/>
              <a:gd name="connsiteX4-29" fmla="*/ 0 w 1166812"/>
              <a:gd name="connsiteY4-30" fmla="*/ 600075 h 1200150"/>
              <a:gd name="connsiteX0-31" fmla="*/ 0 w 1166812"/>
              <a:gd name="connsiteY0-32" fmla="*/ 600075 h 1200150"/>
              <a:gd name="connsiteX1-33" fmla="*/ 583406 w 1166812"/>
              <a:gd name="connsiteY1-34" fmla="*/ 0 h 1200150"/>
              <a:gd name="connsiteX2-35" fmla="*/ 1166812 w 1166812"/>
              <a:gd name="connsiteY2-36" fmla="*/ 600075 h 1200150"/>
              <a:gd name="connsiteX3-37" fmla="*/ 583406 w 1166812"/>
              <a:gd name="connsiteY3-38" fmla="*/ 1200150 h 1200150"/>
              <a:gd name="connsiteX4-39" fmla="*/ 0 w 1166812"/>
              <a:gd name="connsiteY4-40" fmla="*/ 600075 h 1200150"/>
              <a:gd name="connsiteX0-41" fmla="*/ 0 w 1166812"/>
              <a:gd name="connsiteY0-42" fmla="*/ 600075 h 1200150"/>
              <a:gd name="connsiteX1-43" fmla="*/ 583406 w 1166812"/>
              <a:gd name="connsiteY1-44" fmla="*/ 0 h 1200150"/>
              <a:gd name="connsiteX2-45" fmla="*/ 1166812 w 1166812"/>
              <a:gd name="connsiteY2-46" fmla="*/ 600075 h 1200150"/>
              <a:gd name="connsiteX3-47" fmla="*/ 583406 w 1166812"/>
              <a:gd name="connsiteY3-48" fmla="*/ 1200150 h 1200150"/>
              <a:gd name="connsiteX4-49" fmla="*/ 0 w 1166812"/>
              <a:gd name="connsiteY4-50" fmla="*/ 600075 h 1200150"/>
              <a:gd name="connsiteX0-51" fmla="*/ 0 w 1166812"/>
              <a:gd name="connsiteY0-52" fmla="*/ 600075 h 1200150"/>
              <a:gd name="connsiteX1-53" fmla="*/ 583406 w 1166812"/>
              <a:gd name="connsiteY1-54" fmla="*/ 0 h 1200150"/>
              <a:gd name="connsiteX2-55" fmla="*/ 1166812 w 1166812"/>
              <a:gd name="connsiteY2-56" fmla="*/ 600075 h 1200150"/>
              <a:gd name="connsiteX3-57" fmla="*/ 583406 w 1166812"/>
              <a:gd name="connsiteY3-58" fmla="*/ 1200150 h 1200150"/>
              <a:gd name="connsiteX4-59" fmla="*/ 0 w 1166812"/>
              <a:gd name="connsiteY4-60" fmla="*/ 600075 h 1200150"/>
              <a:gd name="connsiteX0-61" fmla="*/ 0 w 1166812"/>
              <a:gd name="connsiteY0-62" fmla="*/ 600075 h 1200150"/>
              <a:gd name="connsiteX1-63" fmla="*/ 583406 w 1166812"/>
              <a:gd name="connsiteY1-64" fmla="*/ 0 h 1200150"/>
              <a:gd name="connsiteX2-65" fmla="*/ 1166812 w 1166812"/>
              <a:gd name="connsiteY2-66" fmla="*/ 600075 h 1200150"/>
              <a:gd name="connsiteX3-67" fmla="*/ 583406 w 1166812"/>
              <a:gd name="connsiteY3-68" fmla="*/ 1200150 h 1200150"/>
              <a:gd name="connsiteX4-69" fmla="*/ 0 w 1166812"/>
              <a:gd name="connsiteY4-70" fmla="*/ 600075 h 1200150"/>
              <a:gd name="connsiteX0-71" fmla="*/ 0 w 1166812"/>
              <a:gd name="connsiteY0-72" fmla="*/ 600075 h 1200150"/>
              <a:gd name="connsiteX1-73" fmla="*/ 583406 w 1166812"/>
              <a:gd name="connsiteY1-74" fmla="*/ 0 h 1200150"/>
              <a:gd name="connsiteX2-75" fmla="*/ 1166812 w 1166812"/>
              <a:gd name="connsiteY2-76" fmla="*/ 600075 h 1200150"/>
              <a:gd name="connsiteX3-77" fmla="*/ 583406 w 1166812"/>
              <a:gd name="connsiteY3-78" fmla="*/ 1200150 h 1200150"/>
              <a:gd name="connsiteX4-79" fmla="*/ 0 w 1166812"/>
              <a:gd name="connsiteY4-80" fmla="*/ 600075 h 1200150"/>
              <a:gd name="connsiteX0-81" fmla="*/ 0 w 1166812"/>
              <a:gd name="connsiteY0-82" fmla="*/ 600075 h 1200150"/>
              <a:gd name="connsiteX1-83" fmla="*/ 583406 w 1166812"/>
              <a:gd name="connsiteY1-84" fmla="*/ 0 h 1200150"/>
              <a:gd name="connsiteX2-85" fmla="*/ 1166812 w 1166812"/>
              <a:gd name="connsiteY2-86" fmla="*/ 600075 h 1200150"/>
              <a:gd name="connsiteX3-87" fmla="*/ 583406 w 1166812"/>
              <a:gd name="connsiteY3-88" fmla="*/ 1200150 h 1200150"/>
              <a:gd name="connsiteX4-89" fmla="*/ 0 w 1166812"/>
              <a:gd name="connsiteY4-90" fmla="*/ 600075 h 1200150"/>
              <a:gd name="connsiteX0-91" fmla="*/ 0 w 1166812"/>
              <a:gd name="connsiteY0-92" fmla="*/ 600075 h 1200150"/>
              <a:gd name="connsiteX1-93" fmla="*/ 583406 w 1166812"/>
              <a:gd name="connsiteY1-94" fmla="*/ 0 h 1200150"/>
              <a:gd name="connsiteX2-95" fmla="*/ 1166812 w 1166812"/>
              <a:gd name="connsiteY2-96" fmla="*/ 600075 h 1200150"/>
              <a:gd name="connsiteX3-97" fmla="*/ 583406 w 1166812"/>
              <a:gd name="connsiteY3-98" fmla="*/ 1200150 h 1200150"/>
              <a:gd name="connsiteX4-99" fmla="*/ 0 w 1166812"/>
              <a:gd name="connsiteY4-100" fmla="*/ 600075 h 1200150"/>
              <a:gd name="connsiteX0-101" fmla="*/ 0 w 1166812"/>
              <a:gd name="connsiteY0-102" fmla="*/ 600075 h 1200150"/>
              <a:gd name="connsiteX1-103" fmla="*/ 583406 w 1166812"/>
              <a:gd name="connsiteY1-104" fmla="*/ 0 h 1200150"/>
              <a:gd name="connsiteX2-105" fmla="*/ 1166812 w 1166812"/>
              <a:gd name="connsiteY2-106" fmla="*/ 600075 h 1200150"/>
              <a:gd name="connsiteX3-107" fmla="*/ 583406 w 1166812"/>
              <a:gd name="connsiteY3-108" fmla="*/ 1200150 h 1200150"/>
              <a:gd name="connsiteX4-109" fmla="*/ 0 w 1166812"/>
              <a:gd name="connsiteY4-110" fmla="*/ 600075 h 1200150"/>
              <a:gd name="connsiteX0-111" fmla="*/ 0 w 1166812"/>
              <a:gd name="connsiteY0-112" fmla="*/ 600075 h 1200150"/>
              <a:gd name="connsiteX1-113" fmla="*/ 583406 w 1166812"/>
              <a:gd name="connsiteY1-114" fmla="*/ 0 h 1200150"/>
              <a:gd name="connsiteX2-115" fmla="*/ 1166812 w 1166812"/>
              <a:gd name="connsiteY2-116" fmla="*/ 600075 h 1200150"/>
              <a:gd name="connsiteX3-117" fmla="*/ 583406 w 1166812"/>
              <a:gd name="connsiteY3-118" fmla="*/ 1200150 h 1200150"/>
              <a:gd name="connsiteX4-119" fmla="*/ 0 w 1166812"/>
              <a:gd name="connsiteY4-120" fmla="*/ 600075 h 1200150"/>
              <a:gd name="connsiteX0-121" fmla="*/ 0 w 1166812"/>
              <a:gd name="connsiteY0-122" fmla="*/ 600075 h 1200150"/>
              <a:gd name="connsiteX1-123" fmla="*/ 583406 w 1166812"/>
              <a:gd name="connsiteY1-124" fmla="*/ 0 h 1200150"/>
              <a:gd name="connsiteX2-125" fmla="*/ 1166812 w 1166812"/>
              <a:gd name="connsiteY2-126" fmla="*/ 600075 h 1200150"/>
              <a:gd name="connsiteX3-127" fmla="*/ 583406 w 1166812"/>
              <a:gd name="connsiteY3-128" fmla="*/ 1200150 h 1200150"/>
              <a:gd name="connsiteX4-129" fmla="*/ 0 w 1166812"/>
              <a:gd name="connsiteY4-130" fmla="*/ 600075 h 1200150"/>
              <a:gd name="connsiteX0-131" fmla="*/ 0 w 1166812"/>
              <a:gd name="connsiteY0-132" fmla="*/ 600075 h 1208089"/>
              <a:gd name="connsiteX1-133" fmla="*/ 583406 w 1166812"/>
              <a:gd name="connsiteY1-134" fmla="*/ 0 h 1208089"/>
              <a:gd name="connsiteX2-135" fmla="*/ 1166812 w 1166812"/>
              <a:gd name="connsiteY2-136" fmla="*/ 600075 h 1208089"/>
              <a:gd name="connsiteX3-137" fmla="*/ 584960 w 1166812"/>
              <a:gd name="connsiteY3-138" fmla="*/ 1208089 h 1208089"/>
              <a:gd name="connsiteX4-139" fmla="*/ 0 w 1166812"/>
              <a:gd name="connsiteY4-140" fmla="*/ 600075 h 1208089"/>
              <a:gd name="connsiteX0-141" fmla="*/ 0 w 1166812"/>
              <a:gd name="connsiteY0-142" fmla="*/ 609601 h 1217615"/>
              <a:gd name="connsiteX1-143" fmla="*/ 580298 w 1166812"/>
              <a:gd name="connsiteY1-144" fmla="*/ 0 h 1217615"/>
              <a:gd name="connsiteX2-145" fmla="*/ 1166812 w 1166812"/>
              <a:gd name="connsiteY2-146" fmla="*/ 609601 h 1217615"/>
              <a:gd name="connsiteX3-147" fmla="*/ 584960 w 1166812"/>
              <a:gd name="connsiteY3-148" fmla="*/ 1217615 h 1217615"/>
              <a:gd name="connsiteX4-149" fmla="*/ 0 w 1166812"/>
              <a:gd name="connsiteY4-150" fmla="*/ 609601 h 1217615"/>
              <a:gd name="connsiteX0-151" fmla="*/ 0 w 1166812"/>
              <a:gd name="connsiteY0-152" fmla="*/ 603250 h 1211264"/>
              <a:gd name="connsiteX1-153" fmla="*/ 580298 w 1166812"/>
              <a:gd name="connsiteY1-154" fmla="*/ 0 h 1211264"/>
              <a:gd name="connsiteX2-155" fmla="*/ 1166812 w 1166812"/>
              <a:gd name="connsiteY2-156" fmla="*/ 603250 h 1211264"/>
              <a:gd name="connsiteX3-157" fmla="*/ 584960 w 1166812"/>
              <a:gd name="connsiteY3-158" fmla="*/ 1211264 h 1211264"/>
              <a:gd name="connsiteX4-159" fmla="*/ 0 w 1166812"/>
              <a:gd name="connsiteY4-160" fmla="*/ 603250 h 1211264"/>
              <a:gd name="connsiteX0-161" fmla="*/ 0 w 1166812"/>
              <a:gd name="connsiteY0-162" fmla="*/ 611189 h 1219203"/>
              <a:gd name="connsiteX1-163" fmla="*/ 580298 w 1166812"/>
              <a:gd name="connsiteY1-164" fmla="*/ 0 h 1219203"/>
              <a:gd name="connsiteX2-165" fmla="*/ 1166812 w 1166812"/>
              <a:gd name="connsiteY2-166" fmla="*/ 611189 h 1219203"/>
              <a:gd name="connsiteX3-167" fmla="*/ 584960 w 1166812"/>
              <a:gd name="connsiteY3-168" fmla="*/ 1219203 h 1219203"/>
              <a:gd name="connsiteX4-169" fmla="*/ 0 w 1166812"/>
              <a:gd name="connsiteY4-170" fmla="*/ 611189 h 1219203"/>
              <a:gd name="connsiteX0-171" fmla="*/ 0 w 1166812"/>
              <a:gd name="connsiteY0-172" fmla="*/ 606426 h 1214440"/>
              <a:gd name="connsiteX1-173" fmla="*/ 578744 w 1166812"/>
              <a:gd name="connsiteY1-174" fmla="*/ 0 h 1214440"/>
              <a:gd name="connsiteX2-175" fmla="*/ 1166812 w 1166812"/>
              <a:gd name="connsiteY2-176" fmla="*/ 606426 h 1214440"/>
              <a:gd name="connsiteX3-177" fmla="*/ 584960 w 1166812"/>
              <a:gd name="connsiteY3-178" fmla="*/ 1214440 h 1214440"/>
              <a:gd name="connsiteX4-179" fmla="*/ 0 w 1166812"/>
              <a:gd name="connsiteY4-180" fmla="*/ 606426 h 1214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66812" h="1214440">
                <a:moveTo>
                  <a:pt x="0" y="606426"/>
                </a:moveTo>
                <a:cubicBezTo>
                  <a:pt x="52837" y="284540"/>
                  <a:pt x="256538" y="0"/>
                  <a:pt x="578744" y="0"/>
                </a:cubicBezTo>
                <a:cubicBezTo>
                  <a:pt x="900950" y="0"/>
                  <a:pt x="1095327" y="281365"/>
                  <a:pt x="1166812" y="606426"/>
                </a:cubicBezTo>
                <a:cubicBezTo>
                  <a:pt x="1126407" y="920373"/>
                  <a:pt x="907166" y="1214440"/>
                  <a:pt x="584960" y="1214440"/>
                </a:cubicBezTo>
                <a:cubicBezTo>
                  <a:pt x="262754" y="1214440"/>
                  <a:pt x="38851" y="937838"/>
                  <a:pt x="0" y="606426"/>
                </a:cubicBezTo>
                <a:close/>
              </a:path>
            </a:pathLst>
          </a:custGeom>
          <a:gradFill flip="none" rotWithShape="1">
            <a:gsLst>
              <a:gs pos="34000">
                <a:srgbClr val="0016EA">
                  <a:alpha val="70000"/>
                </a:srgbClr>
              </a:gs>
              <a:gs pos="0">
                <a:srgbClr val="0016EA"/>
              </a:gs>
              <a:gs pos="72000">
                <a:srgbClr val="0016EA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  <a:prstDash val="dash"/>
          </a:ln>
          <a:scene3d>
            <a:camera prst="orthographicFront">
              <a:rot lat="16799984" lon="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 rot="3600000">
            <a:off x="9534959" y="8863121"/>
            <a:ext cx="3600000" cy="3240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椭圆 13"/>
          <p:cNvSpPr/>
          <p:nvPr/>
        </p:nvSpPr>
        <p:spPr>
          <a:xfrm rot="3600000" flipV="1">
            <a:off x="9254367" y="9025121"/>
            <a:ext cx="3600000" cy="3240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直接连接符 22"/>
          <p:cNvCxnSpPr>
            <a:stCxn id="14" idx="0"/>
            <a:endCxn id="17" idx="2"/>
          </p:cNvCxnSpPr>
          <p:nvPr/>
        </p:nvCxnSpPr>
        <p:spPr>
          <a:xfrm rot="3600000">
            <a:off x="9394663" y="9106121"/>
            <a:ext cx="3600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椭圆 13"/>
          <p:cNvSpPr>
            <a:spLocks noChangeAspect="1"/>
          </p:cNvSpPr>
          <p:nvPr/>
        </p:nvSpPr>
        <p:spPr>
          <a:xfrm rot="3600000">
            <a:off x="8849508" y="9537178"/>
            <a:ext cx="2772000" cy="2572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椭圆 13"/>
          <p:cNvSpPr>
            <a:spLocks noChangeAspect="1"/>
          </p:cNvSpPr>
          <p:nvPr/>
        </p:nvSpPr>
        <p:spPr>
          <a:xfrm rot="3600000" flipV="1">
            <a:off x="8630786" y="9663457"/>
            <a:ext cx="2772000" cy="2572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7" name="直接连接符 26"/>
          <p:cNvCxnSpPr>
            <a:cxnSpLocks noChangeAspect="1"/>
            <a:stCxn id="25" idx="0"/>
          </p:cNvCxnSpPr>
          <p:nvPr/>
        </p:nvCxnSpPr>
        <p:spPr>
          <a:xfrm rot="3600000">
            <a:off x="8738137" y="9730078"/>
            <a:ext cx="2772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5" idx="0"/>
          </p:cNvCxnSpPr>
          <p:nvPr/>
        </p:nvCxnSpPr>
        <p:spPr>
          <a:xfrm rot="3600000" flipV="1">
            <a:off x="11527157" y="8523687"/>
            <a:ext cx="3775" cy="774398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5" idx="3"/>
            <a:endCxn id="26" idx="1"/>
          </p:cNvCxnSpPr>
          <p:nvPr/>
        </p:nvCxnSpPr>
        <p:spPr>
          <a:xfrm rot="3600000" flipV="1">
            <a:off x="8219302" y="8882880"/>
            <a:ext cx="5100" cy="3885076"/>
          </a:xfrm>
          <a:prstGeom prst="straightConnector1">
            <a:avLst/>
          </a:prstGeom>
          <a:ln w="25400">
            <a:solidFill>
              <a:srgbClr val="00B0F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5" idx="3"/>
          </p:cNvCxnSpPr>
          <p:nvPr/>
        </p:nvCxnSpPr>
        <p:spPr>
          <a:xfrm rot="3600000" flipV="1">
            <a:off x="8080575" y="9123162"/>
            <a:ext cx="607332" cy="3912398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3600000" flipV="1">
            <a:off x="10748756" y="9594524"/>
            <a:ext cx="167684" cy="1084921"/>
          </a:xfrm>
          <a:prstGeom prst="line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3600000" flipV="1">
            <a:off x="10826868" y="8788576"/>
            <a:ext cx="731043" cy="6354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3600000" flipV="1">
            <a:off x="9841017" y="9476934"/>
            <a:ext cx="573882" cy="49886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任意多边形: 形状 67"/>
          <p:cNvSpPr/>
          <p:nvPr/>
        </p:nvSpPr>
        <p:spPr>
          <a:xfrm rot="3600000">
            <a:off x="11111326" y="8281831"/>
            <a:ext cx="379576" cy="1078646"/>
          </a:xfrm>
          <a:custGeom>
            <a:avLst/>
            <a:gdLst>
              <a:gd name="connsiteX0" fmla="*/ 357188 w 357188"/>
              <a:gd name="connsiteY0" fmla="*/ 479623 h 1108273"/>
              <a:gd name="connsiteX1" fmla="*/ 166688 w 357188"/>
              <a:gd name="connsiteY1" fmla="*/ 22423 h 1108273"/>
              <a:gd name="connsiteX2" fmla="*/ 0 w 357188"/>
              <a:gd name="connsiteY2" fmla="*/ 1108273 h 1108273"/>
              <a:gd name="connsiteX0-1" fmla="*/ 358105 w 358105"/>
              <a:gd name="connsiteY0-2" fmla="*/ 479623 h 1108273"/>
              <a:gd name="connsiteX1-3" fmla="*/ 167605 w 358105"/>
              <a:gd name="connsiteY1-4" fmla="*/ 22423 h 1108273"/>
              <a:gd name="connsiteX2-5" fmla="*/ 917 w 358105"/>
              <a:gd name="connsiteY2-6" fmla="*/ 1108273 h 1108273"/>
              <a:gd name="connsiteX0-7" fmla="*/ 357987 w 357987"/>
              <a:gd name="connsiteY0-8" fmla="*/ 507381 h 1136031"/>
              <a:gd name="connsiteX1-9" fmla="*/ 186917 w 357987"/>
              <a:gd name="connsiteY1-10" fmla="*/ 20832 h 1136031"/>
              <a:gd name="connsiteX2-11" fmla="*/ 799 w 357987"/>
              <a:gd name="connsiteY2-12" fmla="*/ 1136031 h 1136031"/>
              <a:gd name="connsiteX0-13" fmla="*/ 357987 w 357987"/>
              <a:gd name="connsiteY0-14" fmla="*/ 486549 h 1115199"/>
              <a:gd name="connsiteX1-15" fmla="*/ 186917 w 357987"/>
              <a:gd name="connsiteY1-16" fmla="*/ 0 h 1115199"/>
              <a:gd name="connsiteX2-17" fmla="*/ 799 w 357987"/>
              <a:gd name="connsiteY2-18" fmla="*/ 1115199 h 1115199"/>
              <a:gd name="connsiteX0-19" fmla="*/ 358834 w 358834"/>
              <a:gd name="connsiteY0-20" fmla="*/ 486549 h 1115199"/>
              <a:gd name="connsiteX1-21" fmla="*/ 187764 w 358834"/>
              <a:gd name="connsiteY1-22" fmla="*/ 0 h 1115199"/>
              <a:gd name="connsiteX2-23" fmla="*/ 1646 w 358834"/>
              <a:gd name="connsiteY2-24" fmla="*/ 1115199 h 1115199"/>
              <a:gd name="connsiteX0-25" fmla="*/ 358834 w 358834"/>
              <a:gd name="connsiteY0-26" fmla="*/ 486549 h 1115199"/>
              <a:gd name="connsiteX1-27" fmla="*/ 187764 w 358834"/>
              <a:gd name="connsiteY1-28" fmla="*/ 0 h 1115199"/>
              <a:gd name="connsiteX2-29" fmla="*/ 1646 w 358834"/>
              <a:gd name="connsiteY2-30" fmla="*/ 1115199 h 1115199"/>
              <a:gd name="connsiteX0-31" fmla="*/ 358966 w 358966"/>
              <a:gd name="connsiteY0-32" fmla="*/ 479212 h 1107862"/>
              <a:gd name="connsiteX1-33" fmla="*/ 182182 w 358966"/>
              <a:gd name="connsiteY1-34" fmla="*/ 0 h 1107862"/>
              <a:gd name="connsiteX2-35" fmla="*/ 1778 w 358966"/>
              <a:gd name="connsiteY2-36" fmla="*/ 1107862 h 1107862"/>
              <a:gd name="connsiteX0-37" fmla="*/ 182182 w 182182"/>
              <a:gd name="connsiteY0-38" fmla="*/ 0 h 1107862"/>
              <a:gd name="connsiteX1-39" fmla="*/ 1778 w 182182"/>
              <a:gd name="connsiteY1-40" fmla="*/ 1107862 h 11078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2182" h="1107862">
                <a:moveTo>
                  <a:pt x="182182" y="0"/>
                </a:moveTo>
                <a:cubicBezTo>
                  <a:pt x="42647" y="75426"/>
                  <a:pt x="-10792" y="662528"/>
                  <a:pt x="1778" y="1107862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任意多边形: 形状 76"/>
          <p:cNvSpPr/>
          <p:nvPr/>
        </p:nvSpPr>
        <p:spPr>
          <a:xfrm rot="3600000">
            <a:off x="11562396" y="8762491"/>
            <a:ext cx="368329" cy="466574"/>
          </a:xfrm>
          <a:custGeom>
            <a:avLst/>
            <a:gdLst>
              <a:gd name="connsiteX0" fmla="*/ 357188 w 357188"/>
              <a:gd name="connsiteY0" fmla="*/ 479623 h 1108273"/>
              <a:gd name="connsiteX1" fmla="*/ 166688 w 357188"/>
              <a:gd name="connsiteY1" fmla="*/ 22423 h 1108273"/>
              <a:gd name="connsiteX2" fmla="*/ 0 w 357188"/>
              <a:gd name="connsiteY2" fmla="*/ 1108273 h 1108273"/>
              <a:gd name="connsiteX0-1" fmla="*/ 358105 w 358105"/>
              <a:gd name="connsiteY0-2" fmla="*/ 479623 h 1108273"/>
              <a:gd name="connsiteX1-3" fmla="*/ 167605 w 358105"/>
              <a:gd name="connsiteY1-4" fmla="*/ 22423 h 1108273"/>
              <a:gd name="connsiteX2-5" fmla="*/ 917 w 358105"/>
              <a:gd name="connsiteY2-6" fmla="*/ 1108273 h 1108273"/>
              <a:gd name="connsiteX0-7" fmla="*/ 357987 w 357987"/>
              <a:gd name="connsiteY0-8" fmla="*/ 507381 h 1136031"/>
              <a:gd name="connsiteX1-9" fmla="*/ 186917 w 357987"/>
              <a:gd name="connsiteY1-10" fmla="*/ 20832 h 1136031"/>
              <a:gd name="connsiteX2-11" fmla="*/ 799 w 357987"/>
              <a:gd name="connsiteY2-12" fmla="*/ 1136031 h 1136031"/>
              <a:gd name="connsiteX0-13" fmla="*/ 357987 w 357987"/>
              <a:gd name="connsiteY0-14" fmla="*/ 486549 h 1115199"/>
              <a:gd name="connsiteX1-15" fmla="*/ 186917 w 357987"/>
              <a:gd name="connsiteY1-16" fmla="*/ 0 h 1115199"/>
              <a:gd name="connsiteX2-17" fmla="*/ 799 w 357987"/>
              <a:gd name="connsiteY2-18" fmla="*/ 1115199 h 1115199"/>
              <a:gd name="connsiteX0-19" fmla="*/ 358834 w 358834"/>
              <a:gd name="connsiteY0-20" fmla="*/ 486549 h 1115199"/>
              <a:gd name="connsiteX1-21" fmla="*/ 187764 w 358834"/>
              <a:gd name="connsiteY1-22" fmla="*/ 0 h 1115199"/>
              <a:gd name="connsiteX2-23" fmla="*/ 1646 w 358834"/>
              <a:gd name="connsiteY2-24" fmla="*/ 1115199 h 1115199"/>
              <a:gd name="connsiteX0-25" fmla="*/ 358834 w 358834"/>
              <a:gd name="connsiteY0-26" fmla="*/ 486549 h 1115199"/>
              <a:gd name="connsiteX1-27" fmla="*/ 187764 w 358834"/>
              <a:gd name="connsiteY1-28" fmla="*/ 0 h 1115199"/>
              <a:gd name="connsiteX2-29" fmla="*/ 1646 w 358834"/>
              <a:gd name="connsiteY2-30" fmla="*/ 1115199 h 1115199"/>
              <a:gd name="connsiteX0-31" fmla="*/ 358966 w 358966"/>
              <a:gd name="connsiteY0-32" fmla="*/ 479212 h 1107862"/>
              <a:gd name="connsiteX1-33" fmla="*/ 182182 w 358966"/>
              <a:gd name="connsiteY1-34" fmla="*/ 0 h 1107862"/>
              <a:gd name="connsiteX2-35" fmla="*/ 1778 w 358966"/>
              <a:gd name="connsiteY2-36" fmla="*/ 1107862 h 1107862"/>
              <a:gd name="connsiteX0-37" fmla="*/ 358966 w 358966"/>
              <a:gd name="connsiteY0-38" fmla="*/ 479212 h 1107862"/>
              <a:gd name="connsiteX1-39" fmla="*/ 182182 w 358966"/>
              <a:gd name="connsiteY1-40" fmla="*/ 0 h 1107862"/>
              <a:gd name="connsiteX2-41" fmla="*/ 1778 w 358966"/>
              <a:gd name="connsiteY2-42" fmla="*/ 1107862 h 1107862"/>
              <a:gd name="connsiteX0-43" fmla="*/ 176784 w 176784"/>
              <a:gd name="connsiteY0-44" fmla="*/ 479212 h 479212"/>
              <a:gd name="connsiteX1-45" fmla="*/ 0 w 176784"/>
              <a:gd name="connsiteY1-46" fmla="*/ 0 h 4792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76784" h="479212">
                <a:moveTo>
                  <a:pt x="176784" y="479212"/>
                </a:moveTo>
                <a:cubicBezTo>
                  <a:pt x="128442" y="183550"/>
                  <a:pt x="89247" y="2838"/>
                  <a:pt x="0" y="0"/>
                </a:cubicBezTo>
              </a:path>
            </a:pathLst>
          </a:cu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 rot="3600000">
            <a:off x="7401801" y="7181143"/>
            <a:ext cx="3600000" cy="6151114"/>
          </a:xfrm>
          <a:custGeom>
            <a:avLst/>
            <a:gdLst>
              <a:gd name="connsiteX0" fmla="*/ 1800000 w 3600000"/>
              <a:gd name="connsiteY0" fmla="*/ 0 h 6151114"/>
              <a:gd name="connsiteX1" fmla="*/ 3600000 w 3600000"/>
              <a:gd name="connsiteY1" fmla="*/ 751114 h 6151114"/>
              <a:gd name="connsiteX2" fmla="*/ 3563431 w 3600000"/>
              <a:gd name="connsiteY2" fmla="*/ 902490 h 6151114"/>
              <a:gd name="connsiteX3" fmla="*/ 3533174 w 3600000"/>
              <a:gd name="connsiteY3" fmla="*/ 951593 h 6151114"/>
              <a:gd name="connsiteX4" fmla="*/ 1800000 w 3600000"/>
              <a:gd name="connsiteY4" fmla="*/ 6151114 h 6151114"/>
              <a:gd name="connsiteX5" fmla="*/ 66826 w 3600000"/>
              <a:gd name="connsiteY5" fmla="*/ 951593 h 6151114"/>
              <a:gd name="connsiteX6" fmla="*/ 36570 w 3600000"/>
              <a:gd name="connsiteY6" fmla="*/ 902490 h 6151114"/>
              <a:gd name="connsiteX7" fmla="*/ 0 w 3600000"/>
              <a:gd name="connsiteY7" fmla="*/ 751114 h 6151114"/>
              <a:gd name="connsiteX8" fmla="*/ 1800000 w 3600000"/>
              <a:gd name="connsiteY8" fmla="*/ 0 h 6151114"/>
              <a:gd name="connsiteX0-1" fmla="*/ 1800000 w 3600000"/>
              <a:gd name="connsiteY0-2" fmla="*/ 0 h 6151114"/>
              <a:gd name="connsiteX1-3" fmla="*/ 3600000 w 3600000"/>
              <a:gd name="connsiteY1-4" fmla="*/ 751114 h 6151114"/>
              <a:gd name="connsiteX2-5" fmla="*/ 3563431 w 3600000"/>
              <a:gd name="connsiteY2-6" fmla="*/ 902490 h 6151114"/>
              <a:gd name="connsiteX3-7" fmla="*/ 3533174 w 3600000"/>
              <a:gd name="connsiteY3-8" fmla="*/ 951593 h 6151114"/>
              <a:gd name="connsiteX4-9" fmla="*/ 1800000 w 3600000"/>
              <a:gd name="connsiteY4-10" fmla="*/ 6151114 h 6151114"/>
              <a:gd name="connsiteX5-11" fmla="*/ 36570 w 3600000"/>
              <a:gd name="connsiteY5-12" fmla="*/ 902490 h 6151114"/>
              <a:gd name="connsiteX6-13" fmla="*/ 0 w 3600000"/>
              <a:gd name="connsiteY6-14" fmla="*/ 751114 h 6151114"/>
              <a:gd name="connsiteX7-15" fmla="*/ 1800000 w 3600000"/>
              <a:gd name="connsiteY7-16" fmla="*/ 0 h 6151114"/>
              <a:gd name="connsiteX0-17" fmla="*/ 1800000 w 3600000"/>
              <a:gd name="connsiteY0-18" fmla="*/ 0 h 6151114"/>
              <a:gd name="connsiteX1-19" fmla="*/ 3600000 w 3600000"/>
              <a:gd name="connsiteY1-20" fmla="*/ 751114 h 6151114"/>
              <a:gd name="connsiteX2-21" fmla="*/ 3563431 w 3600000"/>
              <a:gd name="connsiteY2-22" fmla="*/ 902490 h 6151114"/>
              <a:gd name="connsiteX3-23" fmla="*/ 1800000 w 3600000"/>
              <a:gd name="connsiteY3-24" fmla="*/ 6151114 h 6151114"/>
              <a:gd name="connsiteX4-25" fmla="*/ 36570 w 3600000"/>
              <a:gd name="connsiteY4-26" fmla="*/ 902490 h 6151114"/>
              <a:gd name="connsiteX5-27" fmla="*/ 0 w 3600000"/>
              <a:gd name="connsiteY5-28" fmla="*/ 751114 h 6151114"/>
              <a:gd name="connsiteX6-29" fmla="*/ 1800000 w 3600000"/>
              <a:gd name="connsiteY6-30" fmla="*/ 0 h 6151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600000" h="6151114">
                <a:moveTo>
                  <a:pt x="1800000" y="0"/>
                </a:moveTo>
                <a:cubicBezTo>
                  <a:pt x="2794113" y="0"/>
                  <a:pt x="3600000" y="336285"/>
                  <a:pt x="3600000" y="751114"/>
                </a:cubicBezTo>
                <a:cubicBezTo>
                  <a:pt x="3600000" y="802968"/>
                  <a:pt x="3587408" y="853594"/>
                  <a:pt x="3563431" y="902490"/>
                </a:cubicBezTo>
                <a:lnTo>
                  <a:pt x="1800000" y="6151114"/>
                </a:lnTo>
                <a:lnTo>
                  <a:pt x="36570" y="902490"/>
                </a:lnTo>
                <a:cubicBezTo>
                  <a:pt x="12592" y="853594"/>
                  <a:pt x="0" y="802968"/>
                  <a:pt x="0" y="751114"/>
                </a:cubicBezTo>
                <a:cubicBezTo>
                  <a:pt x="0" y="336285"/>
                  <a:pt x="805887" y="0"/>
                  <a:pt x="1800000" y="0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3" name="直接箭头连接符 92"/>
          <p:cNvCxnSpPr>
            <a:endCxn id="17" idx="1"/>
          </p:cNvCxnSpPr>
          <p:nvPr/>
        </p:nvCxnSpPr>
        <p:spPr>
          <a:xfrm rot="3600000" flipH="1" flipV="1">
            <a:off x="10518563" y="9042719"/>
            <a:ext cx="5100" cy="910440"/>
          </a:xfrm>
          <a:prstGeom prst="straightConnector1">
            <a:avLst/>
          </a:prstGeom>
          <a:ln w="25400">
            <a:solidFill>
              <a:srgbClr val="00B0F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7" idx="1"/>
          </p:cNvCxnSpPr>
          <p:nvPr/>
        </p:nvCxnSpPr>
        <p:spPr>
          <a:xfrm rot="3600000" flipH="1" flipV="1">
            <a:off x="11051536" y="9023486"/>
            <a:ext cx="3775" cy="324000"/>
          </a:xfrm>
          <a:prstGeom prst="straightConnector1">
            <a:avLst/>
          </a:prstGeom>
          <a:ln w="25400">
            <a:solidFill>
              <a:srgbClr val="00B0F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本框 105"/>
              <p:cNvSpPr txBox="1"/>
              <p:nvPr/>
            </p:nvSpPr>
            <p:spPr>
              <a:xfrm>
                <a:off x="11952998" y="8470237"/>
                <a:ext cx="3122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998" y="8470237"/>
                <a:ext cx="312201" cy="307777"/>
              </a:xfrm>
              <a:prstGeom prst="rect">
                <a:avLst/>
              </a:prstGeom>
              <a:blipFill rotWithShape="1">
                <a:blip r:embed="rId1"/>
                <a:stretch>
                  <a:fillRect l="-126" t="-197" r="-7877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本框 106"/>
              <p:cNvSpPr txBox="1"/>
              <p:nvPr/>
            </p:nvSpPr>
            <p:spPr>
              <a:xfrm>
                <a:off x="11107454" y="9993931"/>
                <a:ext cx="4985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𝐑𝐩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54" y="9993931"/>
                <a:ext cx="498598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7" t="-98" r="-4426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/>
              <p:cNvSpPr txBox="1"/>
              <p:nvPr/>
            </p:nvSpPr>
            <p:spPr>
              <a:xfrm>
                <a:off x="6512111" y="11780146"/>
                <a:ext cx="245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𝐎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111" y="11780146"/>
                <a:ext cx="245259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76" t="-85" r="-1203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任意多边形: 形状 108"/>
          <p:cNvSpPr/>
          <p:nvPr/>
        </p:nvSpPr>
        <p:spPr>
          <a:xfrm rot="3600000">
            <a:off x="8271405" y="10776441"/>
            <a:ext cx="282575" cy="220508"/>
          </a:xfrm>
          <a:custGeom>
            <a:avLst/>
            <a:gdLst>
              <a:gd name="connsiteX0" fmla="*/ 0 w 282575"/>
              <a:gd name="connsiteY0" fmla="*/ 29991 h 207791"/>
              <a:gd name="connsiteX1" fmla="*/ 171450 w 282575"/>
              <a:gd name="connsiteY1" fmla="*/ 14116 h 207791"/>
              <a:gd name="connsiteX2" fmla="*/ 282575 w 282575"/>
              <a:gd name="connsiteY2" fmla="*/ 207791 h 207791"/>
              <a:gd name="connsiteX0-1" fmla="*/ 0 w 282575"/>
              <a:gd name="connsiteY0-2" fmla="*/ 29991 h 207791"/>
              <a:gd name="connsiteX1-3" fmla="*/ 171450 w 282575"/>
              <a:gd name="connsiteY1-4" fmla="*/ 14116 h 207791"/>
              <a:gd name="connsiteX2-5" fmla="*/ 282575 w 282575"/>
              <a:gd name="connsiteY2-6" fmla="*/ 207791 h 207791"/>
              <a:gd name="connsiteX0-7" fmla="*/ 0 w 282575"/>
              <a:gd name="connsiteY0-8" fmla="*/ 29991 h 207791"/>
              <a:gd name="connsiteX1-9" fmla="*/ 171450 w 282575"/>
              <a:gd name="connsiteY1-10" fmla="*/ 14116 h 207791"/>
              <a:gd name="connsiteX2-11" fmla="*/ 282575 w 282575"/>
              <a:gd name="connsiteY2-12" fmla="*/ 207791 h 207791"/>
              <a:gd name="connsiteX0-13" fmla="*/ 0 w 282575"/>
              <a:gd name="connsiteY0-14" fmla="*/ 49258 h 227058"/>
              <a:gd name="connsiteX1-15" fmla="*/ 176212 w 282575"/>
              <a:gd name="connsiteY1-16" fmla="*/ 9571 h 227058"/>
              <a:gd name="connsiteX2-17" fmla="*/ 282575 w 282575"/>
              <a:gd name="connsiteY2-18" fmla="*/ 227058 h 227058"/>
              <a:gd name="connsiteX0-19" fmla="*/ 0 w 282575"/>
              <a:gd name="connsiteY0-20" fmla="*/ 33565 h 211365"/>
              <a:gd name="connsiteX1-21" fmla="*/ 176212 w 282575"/>
              <a:gd name="connsiteY1-22" fmla="*/ 12928 h 211365"/>
              <a:gd name="connsiteX2-23" fmla="*/ 282575 w 282575"/>
              <a:gd name="connsiteY2-24" fmla="*/ 211365 h 211365"/>
              <a:gd name="connsiteX0-25" fmla="*/ 0 w 282575"/>
              <a:gd name="connsiteY0-26" fmla="*/ 42708 h 220508"/>
              <a:gd name="connsiteX1-27" fmla="*/ 176212 w 282575"/>
              <a:gd name="connsiteY1-28" fmla="*/ 22071 h 220508"/>
              <a:gd name="connsiteX2-29" fmla="*/ 282575 w 282575"/>
              <a:gd name="connsiteY2-30" fmla="*/ 220508 h 220508"/>
              <a:gd name="connsiteX0-31" fmla="*/ 0 w 282575"/>
              <a:gd name="connsiteY0-32" fmla="*/ 42708 h 220508"/>
              <a:gd name="connsiteX1-33" fmla="*/ 176212 w 282575"/>
              <a:gd name="connsiteY1-34" fmla="*/ 22071 h 220508"/>
              <a:gd name="connsiteX2-35" fmla="*/ 282575 w 282575"/>
              <a:gd name="connsiteY2-36" fmla="*/ 220508 h 2205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2575" h="220508">
                <a:moveTo>
                  <a:pt x="0" y="42708"/>
                </a:moveTo>
                <a:cubicBezTo>
                  <a:pt x="69321" y="-13383"/>
                  <a:pt x="129116" y="-7562"/>
                  <a:pt x="176212" y="22071"/>
                </a:cubicBezTo>
                <a:cubicBezTo>
                  <a:pt x="223308" y="51704"/>
                  <a:pt x="263790" y="104356"/>
                  <a:pt x="282575" y="220508"/>
                </a:cubicBezTo>
              </a:path>
            </a:pathLst>
          </a:custGeom>
          <a:ln w="127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本框 109"/>
              <p:cNvSpPr txBox="1"/>
              <p:nvPr/>
            </p:nvSpPr>
            <p:spPr>
              <a:xfrm>
                <a:off x="9460260" y="11453797"/>
                <a:ext cx="8397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260" y="11453797"/>
                <a:ext cx="839799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4" t="-98" r="43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连接符 113"/>
          <p:cNvCxnSpPr>
            <a:stCxn id="109" idx="1"/>
          </p:cNvCxnSpPr>
          <p:nvPr/>
        </p:nvCxnSpPr>
        <p:spPr>
          <a:xfrm>
            <a:off x="8506523" y="10872850"/>
            <a:ext cx="815959" cy="610895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5" idx="0"/>
          </p:cNvCxnSpPr>
          <p:nvPr/>
        </p:nvCxnSpPr>
        <p:spPr>
          <a:xfrm flipH="1">
            <a:off x="11362699" y="8718922"/>
            <a:ext cx="502612" cy="11817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 rot="3600000">
            <a:off x="11834798" y="8684138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rgbClr val="00B0F0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4" name="直接连接符 123"/>
          <p:cNvCxnSpPr>
            <a:stCxn id="123" idx="2"/>
            <a:endCxn id="122" idx="0"/>
          </p:cNvCxnSpPr>
          <p:nvPr/>
        </p:nvCxnSpPr>
        <p:spPr>
          <a:xfrm>
            <a:off x="11213059" y="9132252"/>
            <a:ext cx="119835" cy="76840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椭圆 77"/>
          <p:cNvSpPr/>
          <p:nvPr/>
        </p:nvSpPr>
        <p:spPr>
          <a:xfrm rot="3600000">
            <a:off x="11159058" y="9065074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rgbClr val="75DBFF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文本框 127"/>
              <p:cNvSpPr txBox="1"/>
              <p:nvPr/>
            </p:nvSpPr>
            <p:spPr>
              <a:xfrm>
                <a:off x="8240808" y="7728060"/>
                <a:ext cx="15276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Gaussian Surface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8" y="7728060"/>
                <a:ext cx="1527662" cy="215444"/>
              </a:xfrm>
              <a:prstGeom prst="rect">
                <a:avLst/>
              </a:prstGeom>
              <a:blipFill rotWithShape="1">
                <a:blip r:embed="rId5"/>
                <a:stretch>
                  <a:fillRect l="-27" t="-51" r="-2019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直接连接符 128"/>
          <p:cNvCxnSpPr>
            <a:endCxn id="128" idx="3"/>
          </p:cNvCxnSpPr>
          <p:nvPr/>
        </p:nvCxnSpPr>
        <p:spPr>
          <a:xfrm flipH="1" flipV="1">
            <a:off x="9768470" y="7835783"/>
            <a:ext cx="638386" cy="1013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左大括号 142"/>
          <p:cNvSpPr/>
          <p:nvPr/>
        </p:nvSpPr>
        <p:spPr>
          <a:xfrm rot="21088304" flipV="1">
            <a:off x="11118092" y="9157196"/>
            <a:ext cx="122721" cy="750787"/>
          </a:xfrm>
          <a:custGeom>
            <a:avLst/>
            <a:gdLst>
              <a:gd name="connsiteX0" fmla="*/ 93252 w 93252"/>
              <a:gd name="connsiteY0" fmla="*/ 750963 h 750963"/>
              <a:gd name="connsiteX1" fmla="*/ 46626 w 93252"/>
              <a:gd name="connsiteY1" fmla="*/ 717893 h 750963"/>
              <a:gd name="connsiteX2" fmla="*/ 46626 w 93252"/>
              <a:gd name="connsiteY2" fmla="*/ 403437 h 750963"/>
              <a:gd name="connsiteX3" fmla="*/ 0 w 93252"/>
              <a:gd name="connsiteY3" fmla="*/ 370367 h 750963"/>
              <a:gd name="connsiteX4" fmla="*/ 46626 w 93252"/>
              <a:gd name="connsiteY4" fmla="*/ 337297 h 750963"/>
              <a:gd name="connsiteX5" fmla="*/ 46626 w 93252"/>
              <a:gd name="connsiteY5" fmla="*/ 33070 h 750963"/>
              <a:gd name="connsiteX6" fmla="*/ 93252 w 93252"/>
              <a:gd name="connsiteY6" fmla="*/ 0 h 750963"/>
              <a:gd name="connsiteX7" fmla="*/ 93252 w 93252"/>
              <a:gd name="connsiteY7" fmla="*/ 750963 h 750963"/>
              <a:gd name="connsiteX0-1" fmla="*/ 93252 w 93252"/>
              <a:gd name="connsiteY0-2" fmla="*/ 750963 h 750963"/>
              <a:gd name="connsiteX1-3" fmla="*/ 46626 w 93252"/>
              <a:gd name="connsiteY1-4" fmla="*/ 717893 h 750963"/>
              <a:gd name="connsiteX2-5" fmla="*/ 46626 w 93252"/>
              <a:gd name="connsiteY2-6" fmla="*/ 403437 h 750963"/>
              <a:gd name="connsiteX3-7" fmla="*/ 0 w 93252"/>
              <a:gd name="connsiteY3-8" fmla="*/ 370367 h 750963"/>
              <a:gd name="connsiteX4-9" fmla="*/ 46626 w 93252"/>
              <a:gd name="connsiteY4-10" fmla="*/ 337297 h 750963"/>
              <a:gd name="connsiteX5-11" fmla="*/ 46626 w 93252"/>
              <a:gd name="connsiteY5-12" fmla="*/ 33070 h 750963"/>
              <a:gd name="connsiteX6-13" fmla="*/ 93252 w 93252"/>
              <a:gd name="connsiteY6-14" fmla="*/ 0 h 750963"/>
              <a:gd name="connsiteX0-15" fmla="*/ 6309978 w 6309978"/>
              <a:gd name="connsiteY0-16" fmla="*/ 3592811 h 3592811"/>
              <a:gd name="connsiteX1-17" fmla="*/ 0 w 6309978"/>
              <a:gd name="connsiteY1-18" fmla="*/ 0 h 3592811"/>
              <a:gd name="connsiteX2-19" fmla="*/ 6263352 w 6309978"/>
              <a:gd name="connsiteY2-20" fmla="*/ 3559741 h 3592811"/>
              <a:gd name="connsiteX3-21" fmla="*/ 6263352 w 6309978"/>
              <a:gd name="connsiteY3-22" fmla="*/ 3245285 h 3592811"/>
              <a:gd name="connsiteX4-23" fmla="*/ 6216726 w 6309978"/>
              <a:gd name="connsiteY4-24" fmla="*/ 3212215 h 3592811"/>
              <a:gd name="connsiteX5-25" fmla="*/ 6263352 w 6309978"/>
              <a:gd name="connsiteY5-26" fmla="*/ 3179145 h 3592811"/>
              <a:gd name="connsiteX6-27" fmla="*/ 6263352 w 6309978"/>
              <a:gd name="connsiteY6-28" fmla="*/ 2874918 h 3592811"/>
              <a:gd name="connsiteX7-29" fmla="*/ 6309978 w 6309978"/>
              <a:gd name="connsiteY7-30" fmla="*/ 2841848 h 3592811"/>
              <a:gd name="connsiteX8" fmla="*/ 6309978 w 6309978"/>
              <a:gd name="connsiteY8" fmla="*/ 3592811 h 3592811"/>
              <a:gd name="connsiteX0-31" fmla="*/ 6309978 w 6309978"/>
              <a:gd name="connsiteY0-32" fmla="*/ 3592811 h 3592811"/>
              <a:gd name="connsiteX1-33" fmla="*/ 6263352 w 6309978"/>
              <a:gd name="connsiteY1-34" fmla="*/ 3559741 h 3592811"/>
              <a:gd name="connsiteX2-35" fmla="*/ 6263352 w 6309978"/>
              <a:gd name="connsiteY2-36" fmla="*/ 3245285 h 3592811"/>
              <a:gd name="connsiteX3-37" fmla="*/ 6216726 w 6309978"/>
              <a:gd name="connsiteY3-38" fmla="*/ 3212215 h 3592811"/>
              <a:gd name="connsiteX4-39" fmla="*/ 6263352 w 6309978"/>
              <a:gd name="connsiteY4-40" fmla="*/ 3179145 h 3592811"/>
              <a:gd name="connsiteX5-41" fmla="*/ 6263352 w 6309978"/>
              <a:gd name="connsiteY5-42" fmla="*/ 2874918 h 3592811"/>
              <a:gd name="connsiteX6-43" fmla="*/ 6309978 w 6309978"/>
              <a:gd name="connsiteY6-44" fmla="*/ 2841848 h 3592811"/>
              <a:gd name="connsiteX0-45" fmla="*/ 93252 w 93252"/>
              <a:gd name="connsiteY0-46" fmla="*/ 750963 h 750963"/>
              <a:gd name="connsiteX1-47" fmla="*/ 46626 w 93252"/>
              <a:gd name="connsiteY1-48" fmla="*/ 717893 h 750963"/>
              <a:gd name="connsiteX2-49" fmla="*/ 46626 w 93252"/>
              <a:gd name="connsiteY2-50" fmla="*/ 403437 h 750963"/>
              <a:gd name="connsiteX3-51" fmla="*/ 0 w 93252"/>
              <a:gd name="connsiteY3-52" fmla="*/ 370367 h 750963"/>
              <a:gd name="connsiteX4-53" fmla="*/ 46626 w 93252"/>
              <a:gd name="connsiteY4-54" fmla="*/ 337297 h 750963"/>
              <a:gd name="connsiteX5-55" fmla="*/ 46626 w 93252"/>
              <a:gd name="connsiteY5-56" fmla="*/ 33070 h 750963"/>
              <a:gd name="connsiteX6-57" fmla="*/ 93252 w 93252"/>
              <a:gd name="connsiteY6-58" fmla="*/ 0 h 750963"/>
              <a:gd name="connsiteX7-59" fmla="*/ 93252 w 93252"/>
              <a:gd name="connsiteY7-60" fmla="*/ 750963 h 750963"/>
              <a:gd name="connsiteX0-61" fmla="*/ 93252 w 93252"/>
              <a:gd name="connsiteY0-62" fmla="*/ 750963 h 750963"/>
              <a:gd name="connsiteX1-63" fmla="*/ 46626 w 93252"/>
              <a:gd name="connsiteY1-64" fmla="*/ 717893 h 750963"/>
              <a:gd name="connsiteX2-65" fmla="*/ 46626 w 93252"/>
              <a:gd name="connsiteY2-66" fmla="*/ 403437 h 750963"/>
              <a:gd name="connsiteX3-67" fmla="*/ 0 w 93252"/>
              <a:gd name="connsiteY3-68" fmla="*/ 370367 h 750963"/>
              <a:gd name="connsiteX4-69" fmla="*/ 46626 w 93252"/>
              <a:gd name="connsiteY4-70" fmla="*/ 337297 h 750963"/>
              <a:gd name="connsiteX5-71" fmla="*/ 46626 w 93252"/>
              <a:gd name="connsiteY5-72" fmla="*/ 33070 h 750963"/>
              <a:gd name="connsiteX6-73" fmla="*/ 93252 w 93252"/>
              <a:gd name="connsiteY6-74" fmla="*/ 0 h 7509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3252" h="750963" stroke="0" extrusionOk="0">
                <a:moveTo>
                  <a:pt x="93252" y="750963"/>
                </a:moveTo>
                <a:cubicBezTo>
                  <a:pt x="67501" y="750963"/>
                  <a:pt x="46626" y="736157"/>
                  <a:pt x="46626" y="717893"/>
                </a:cubicBezTo>
                <a:lnTo>
                  <a:pt x="46626" y="403437"/>
                </a:lnTo>
                <a:cubicBezTo>
                  <a:pt x="46626" y="385173"/>
                  <a:pt x="25751" y="370367"/>
                  <a:pt x="0" y="370367"/>
                </a:cubicBezTo>
                <a:cubicBezTo>
                  <a:pt x="25751" y="370367"/>
                  <a:pt x="46626" y="355561"/>
                  <a:pt x="46626" y="337297"/>
                </a:cubicBezTo>
                <a:lnTo>
                  <a:pt x="46626" y="33070"/>
                </a:lnTo>
                <a:cubicBezTo>
                  <a:pt x="46626" y="14806"/>
                  <a:pt x="67501" y="0"/>
                  <a:pt x="93252" y="0"/>
                </a:cubicBezTo>
                <a:lnTo>
                  <a:pt x="93252" y="750963"/>
                </a:lnTo>
                <a:close/>
              </a:path>
              <a:path w="93252" h="750963" fill="none">
                <a:moveTo>
                  <a:pt x="93252" y="750963"/>
                </a:moveTo>
                <a:cubicBezTo>
                  <a:pt x="67501" y="750963"/>
                  <a:pt x="46626" y="736157"/>
                  <a:pt x="46626" y="717893"/>
                </a:cubicBezTo>
                <a:lnTo>
                  <a:pt x="46626" y="403437"/>
                </a:lnTo>
                <a:cubicBezTo>
                  <a:pt x="46626" y="385173"/>
                  <a:pt x="25751" y="370367"/>
                  <a:pt x="0" y="370367"/>
                </a:cubicBezTo>
                <a:cubicBezTo>
                  <a:pt x="25751" y="370367"/>
                  <a:pt x="46626" y="355561"/>
                  <a:pt x="46626" y="337297"/>
                </a:cubicBezTo>
                <a:lnTo>
                  <a:pt x="46626" y="33070"/>
                </a:lnTo>
                <a:cubicBezTo>
                  <a:pt x="46626" y="14806"/>
                  <a:pt x="67501" y="0"/>
                  <a:pt x="93252" y="0"/>
                </a:cubicBezTo>
              </a:path>
            </a:pathLst>
          </a:custGeom>
          <a:ln w="95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文本框 144"/>
              <p:cNvSpPr txBox="1"/>
              <p:nvPr/>
            </p:nvSpPr>
            <p:spPr>
              <a:xfrm>
                <a:off x="10829346" y="9405890"/>
                <a:ext cx="2975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文本框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346" y="9405890"/>
                <a:ext cx="297582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19" t="-88" r="-8168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本框 155"/>
              <p:cNvSpPr txBox="1"/>
              <p:nvPr/>
            </p:nvSpPr>
            <p:spPr>
              <a:xfrm>
                <a:off x="11106355" y="8701743"/>
                <a:ext cx="3122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56" name="文本框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355" y="8701743"/>
                <a:ext cx="312201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66" t="-110" r="-7937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椭圆 77"/>
          <p:cNvSpPr/>
          <p:nvPr/>
        </p:nvSpPr>
        <p:spPr>
          <a:xfrm rot="3600000">
            <a:off x="11314893" y="9895833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7505" y="11519346"/>
            <a:ext cx="247500" cy="19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 rot="14912378">
                <a:off x="11157078" y="8978363"/>
                <a:ext cx="235641" cy="307777"/>
              </a:xfrm>
              <a:prstGeom prst="rect">
                <a:avLst/>
              </a:prstGeom>
              <a:noFill/>
              <a:scene3d>
                <a:camera prst="orthographicFront">
                  <a:rot lat="600000" lon="1800003" rev="0"/>
                </a:camera>
                <a:lightRig rig="threePt" dir="t"/>
              </a:scene3d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∟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912378">
                <a:off x="11157078" y="8978363"/>
                <a:ext cx="235641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33470" t="-11998" r="-23097" b="-32"/>
                </a:stretch>
              </a:blipFill>
              <a:scene3d>
                <a:camera prst="orthographicFront">
                  <a:rot lat="600000" lon="1800003" rev="0"/>
                </a:camera>
                <a:lightRig rig="threePt" dir="t"/>
              </a:scene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904956" y="8137513"/>
            <a:ext cx="5410200" cy="2681300"/>
            <a:chOff x="4305300" y="2737632"/>
            <a:chExt cx="5410200" cy="2681300"/>
          </a:xfrm>
        </p:grpSpPr>
        <p:cxnSp>
          <p:nvCxnSpPr>
            <p:cNvPr id="81" name="直接连接符 80"/>
            <p:cNvCxnSpPr>
              <a:stCxn id="27" idx="2"/>
              <a:endCxn id="6" idx="0"/>
            </p:cNvCxnSpPr>
            <p:nvPr/>
          </p:nvCxnSpPr>
          <p:spPr>
            <a:xfrm flipH="1">
              <a:off x="6033766" y="3363691"/>
              <a:ext cx="6350" cy="313055"/>
            </a:xfrm>
            <a:prstGeom prst="line">
              <a:avLst/>
            </a:prstGeom>
            <a:ln w="19050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: 圆角 58"/>
            <p:cNvSpPr/>
            <p:nvPr/>
          </p:nvSpPr>
          <p:spPr>
            <a:xfrm>
              <a:off x="4503870" y="3548915"/>
              <a:ext cx="368471" cy="69447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" name="弧形 2"/>
            <p:cNvSpPr/>
            <p:nvPr/>
          </p:nvSpPr>
          <p:spPr>
            <a:xfrm flipV="1">
              <a:off x="5517644" y="4023750"/>
              <a:ext cx="2673766" cy="535968"/>
            </a:xfrm>
            <a:prstGeom prst="arc">
              <a:avLst>
                <a:gd name="adj1" fmla="val 10693792"/>
                <a:gd name="adj2" fmla="val 14789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>
              <a:stCxn id="26" idx="2"/>
              <a:endCxn id="5" idx="0"/>
            </p:cNvCxnSpPr>
            <p:nvPr/>
          </p:nvCxnSpPr>
          <p:spPr>
            <a:xfrm flipH="1">
              <a:off x="5098607" y="3363693"/>
              <a:ext cx="2540" cy="313055"/>
            </a:xfrm>
            <a:prstGeom prst="line">
              <a:avLst/>
            </a:prstGeom>
            <a:ln w="19050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5044885" y="3676528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980248" y="3676528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696148" y="2737634"/>
              <a:ext cx="216000" cy="18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5287133" y="2737634"/>
              <a:ext cx="216000" cy="18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958345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40542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122739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204936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左大括号 13"/>
            <p:cNvSpPr/>
            <p:nvPr/>
          </p:nvSpPr>
          <p:spPr>
            <a:xfrm rot="16200000">
              <a:off x="5064125" y="2544592"/>
              <a:ext cx="76200" cy="868045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5630672" y="2737632"/>
              <a:ext cx="216000" cy="18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6221657" y="2737632"/>
              <a:ext cx="216000" cy="18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892869" y="280963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975066" y="280963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57263" y="280963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139460" y="280963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左大括号 20"/>
            <p:cNvSpPr/>
            <p:nvPr/>
          </p:nvSpPr>
          <p:spPr>
            <a:xfrm rot="16200000">
              <a:off x="6001385" y="2543322"/>
              <a:ext cx="76200" cy="868045"/>
            </a:xfrm>
            <a:prstGeom prst="leftBrace">
              <a:avLst>
                <a:gd name="adj1" fmla="val 16926"/>
                <a:gd name="adj2" fmla="val 5074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endCxn id="5" idx="1"/>
            </p:cNvCxnSpPr>
            <p:nvPr/>
          </p:nvCxnSpPr>
          <p:spPr>
            <a:xfrm>
              <a:off x="4872341" y="3730528"/>
              <a:ext cx="17254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5" idx="3"/>
            </p:cNvCxnSpPr>
            <p:nvPr/>
          </p:nvCxnSpPr>
          <p:spPr>
            <a:xfrm>
              <a:off x="5152885" y="3730528"/>
              <a:ext cx="2111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endCxn id="6" idx="1"/>
            </p:cNvCxnSpPr>
            <p:nvPr/>
          </p:nvCxnSpPr>
          <p:spPr>
            <a:xfrm>
              <a:off x="5736779" y="3730528"/>
              <a:ext cx="2434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6" idx="3"/>
            </p:cNvCxnSpPr>
            <p:nvPr/>
          </p:nvCxnSpPr>
          <p:spPr>
            <a:xfrm flipV="1">
              <a:off x="6087613" y="3728623"/>
              <a:ext cx="172720" cy="19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4571345" y="3593951"/>
              <a:ext cx="252000" cy="2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6760128" y="3860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6842325" y="3860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924522" y="3860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6789978" y="4493162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615567" y="3676528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547749" y="3676528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endCxn id="50" idx="1"/>
            </p:cNvCxnSpPr>
            <p:nvPr/>
          </p:nvCxnSpPr>
          <p:spPr>
            <a:xfrm>
              <a:off x="7431761" y="3730528"/>
              <a:ext cx="1838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50" idx="3"/>
            </p:cNvCxnSpPr>
            <p:nvPr/>
          </p:nvCxnSpPr>
          <p:spPr>
            <a:xfrm>
              <a:off x="7723567" y="3730528"/>
              <a:ext cx="226060" cy="44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endCxn id="51" idx="1"/>
            </p:cNvCxnSpPr>
            <p:nvPr/>
          </p:nvCxnSpPr>
          <p:spPr>
            <a:xfrm>
              <a:off x="8305315" y="3728623"/>
              <a:ext cx="242570" cy="19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51" idx="3"/>
            </p:cNvCxnSpPr>
            <p:nvPr/>
          </p:nvCxnSpPr>
          <p:spPr>
            <a:xfrm>
              <a:off x="8655749" y="3730528"/>
              <a:ext cx="193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菱形 61"/>
            <p:cNvSpPr/>
            <p:nvPr/>
          </p:nvSpPr>
          <p:spPr>
            <a:xfrm>
              <a:off x="4549002" y="3888250"/>
              <a:ext cx="288000" cy="28800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2" name="六边形 71"/>
            <p:cNvSpPr>
              <a:spLocks noChangeAspect="1"/>
            </p:cNvSpPr>
            <p:nvPr/>
          </p:nvSpPr>
          <p:spPr>
            <a:xfrm>
              <a:off x="4833748" y="3060518"/>
              <a:ext cx="530274" cy="303237"/>
            </a:xfrm>
            <a:prstGeom prst="hexagon">
              <a:avLst>
                <a:gd name="adj" fmla="val 51699"/>
                <a:gd name="vf" fmla="val 115470"/>
              </a:avLst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73" name="六边形 72"/>
            <p:cNvSpPr>
              <a:spLocks noChangeAspect="1"/>
            </p:cNvSpPr>
            <p:nvPr/>
          </p:nvSpPr>
          <p:spPr>
            <a:xfrm>
              <a:off x="5772438" y="3053347"/>
              <a:ext cx="530274" cy="303237"/>
            </a:xfrm>
            <a:prstGeom prst="hexagon">
              <a:avLst>
                <a:gd name="adj" fmla="val 51699"/>
                <a:gd name="vf" fmla="val 115470"/>
              </a:avLst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椭圆 73"/>
            <p:cNvSpPr/>
            <p:nvPr/>
          </p:nvSpPr>
          <p:spPr>
            <a:xfrm>
              <a:off x="9365760" y="3878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9447957" y="3878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9530154" y="3878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/>
            <p:cNvCxnSpPr>
              <a:stCxn id="28" idx="2"/>
              <a:endCxn id="50" idx="0"/>
            </p:cNvCxnSpPr>
            <p:nvPr/>
          </p:nvCxnSpPr>
          <p:spPr>
            <a:xfrm>
              <a:off x="7668643" y="3368138"/>
              <a:ext cx="1270" cy="308610"/>
            </a:xfrm>
            <a:prstGeom prst="line">
              <a:avLst/>
            </a:prstGeom>
            <a:ln w="19050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等腰三角形 84"/>
            <p:cNvSpPr/>
            <p:nvPr/>
          </p:nvSpPr>
          <p:spPr>
            <a:xfrm>
              <a:off x="7260469" y="2737634"/>
              <a:ext cx="216000" cy="18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>
              <a:off x="7851454" y="2737634"/>
              <a:ext cx="216000" cy="18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22666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7604863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7687060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7769257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左大括号 90"/>
            <p:cNvSpPr/>
            <p:nvPr/>
          </p:nvSpPr>
          <p:spPr>
            <a:xfrm rot="16200000">
              <a:off x="7628890" y="2544592"/>
              <a:ext cx="76200" cy="868045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六边形 91"/>
            <p:cNvSpPr>
              <a:spLocks noChangeAspect="1"/>
            </p:cNvSpPr>
            <p:nvPr/>
          </p:nvSpPr>
          <p:spPr>
            <a:xfrm>
              <a:off x="7398069" y="3060518"/>
              <a:ext cx="530274" cy="303237"/>
            </a:xfrm>
            <a:prstGeom prst="hexagon">
              <a:avLst>
                <a:gd name="adj" fmla="val 51699"/>
                <a:gd name="vf" fmla="val 115470"/>
              </a:avLst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4" name="直接连接符 93"/>
            <p:cNvCxnSpPr>
              <a:stCxn id="29" idx="2"/>
              <a:endCxn id="51" idx="0"/>
            </p:cNvCxnSpPr>
            <p:nvPr/>
          </p:nvCxnSpPr>
          <p:spPr>
            <a:xfrm>
              <a:off x="8598314" y="3368138"/>
              <a:ext cx="3810" cy="308610"/>
            </a:xfrm>
            <a:prstGeom prst="line">
              <a:avLst/>
            </a:prstGeom>
            <a:ln w="19050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等腰三角形 94"/>
            <p:cNvSpPr/>
            <p:nvPr/>
          </p:nvSpPr>
          <p:spPr>
            <a:xfrm>
              <a:off x="8191410" y="2737634"/>
              <a:ext cx="216000" cy="18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等腰三角形 95"/>
            <p:cNvSpPr/>
            <p:nvPr/>
          </p:nvSpPr>
          <p:spPr>
            <a:xfrm>
              <a:off x="8782395" y="2737634"/>
              <a:ext cx="216000" cy="18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8453607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8535804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8618001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8700198" y="2809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左大括号 100"/>
            <p:cNvSpPr/>
            <p:nvPr/>
          </p:nvSpPr>
          <p:spPr>
            <a:xfrm rot="16200000">
              <a:off x="8559800" y="2544592"/>
              <a:ext cx="76200" cy="868045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六边形 101"/>
            <p:cNvSpPr>
              <a:spLocks noChangeAspect="1"/>
            </p:cNvSpPr>
            <p:nvPr/>
          </p:nvSpPr>
          <p:spPr>
            <a:xfrm>
              <a:off x="8329010" y="3060518"/>
              <a:ext cx="530274" cy="303237"/>
            </a:xfrm>
            <a:prstGeom prst="hexagon">
              <a:avLst>
                <a:gd name="adj" fmla="val 51699"/>
                <a:gd name="vf" fmla="val 115470"/>
              </a:avLst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8" name="矩形: 圆角 107"/>
            <p:cNvSpPr/>
            <p:nvPr/>
          </p:nvSpPr>
          <p:spPr>
            <a:xfrm>
              <a:off x="5368308" y="3548915"/>
              <a:ext cx="368471" cy="69447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5435783" y="3593951"/>
              <a:ext cx="252000" cy="2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菱形 109"/>
            <p:cNvSpPr/>
            <p:nvPr/>
          </p:nvSpPr>
          <p:spPr>
            <a:xfrm>
              <a:off x="5413440" y="3888250"/>
              <a:ext cx="288000" cy="28800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" name="矩形: 圆角 110"/>
            <p:cNvSpPr/>
            <p:nvPr/>
          </p:nvSpPr>
          <p:spPr>
            <a:xfrm>
              <a:off x="6263506" y="3548915"/>
              <a:ext cx="368471" cy="69447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>
              <a:off x="6330981" y="3593951"/>
              <a:ext cx="252000" cy="2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菱形 112"/>
            <p:cNvSpPr/>
            <p:nvPr/>
          </p:nvSpPr>
          <p:spPr>
            <a:xfrm>
              <a:off x="6308638" y="3888250"/>
              <a:ext cx="288000" cy="28800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4" name="矩形: 圆角 113"/>
            <p:cNvSpPr/>
            <p:nvPr/>
          </p:nvSpPr>
          <p:spPr>
            <a:xfrm>
              <a:off x="7063290" y="3548915"/>
              <a:ext cx="368471" cy="69447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>
              <a:off x="7130765" y="3593951"/>
              <a:ext cx="252000" cy="2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菱形 115"/>
            <p:cNvSpPr/>
            <p:nvPr/>
          </p:nvSpPr>
          <p:spPr>
            <a:xfrm>
              <a:off x="7108422" y="3888250"/>
              <a:ext cx="288000" cy="28800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7" name="矩形: 圆角 116"/>
            <p:cNvSpPr/>
            <p:nvPr/>
          </p:nvSpPr>
          <p:spPr>
            <a:xfrm>
              <a:off x="7944786" y="3545302"/>
              <a:ext cx="368471" cy="69447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8012261" y="3590338"/>
              <a:ext cx="252000" cy="2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菱形 118"/>
            <p:cNvSpPr/>
            <p:nvPr/>
          </p:nvSpPr>
          <p:spPr>
            <a:xfrm>
              <a:off x="7989918" y="3884637"/>
              <a:ext cx="288000" cy="28800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0" name="矩形: 圆角 119"/>
            <p:cNvSpPr/>
            <p:nvPr/>
          </p:nvSpPr>
          <p:spPr>
            <a:xfrm>
              <a:off x="8844203" y="3548043"/>
              <a:ext cx="368471" cy="69447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8911678" y="3593079"/>
              <a:ext cx="252000" cy="2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菱形 121"/>
            <p:cNvSpPr/>
            <p:nvPr/>
          </p:nvSpPr>
          <p:spPr>
            <a:xfrm>
              <a:off x="8889335" y="3887378"/>
              <a:ext cx="288000" cy="28800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0" name="菱形 129"/>
            <p:cNvSpPr/>
            <p:nvPr/>
          </p:nvSpPr>
          <p:spPr>
            <a:xfrm>
              <a:off x="4896542" y="3892528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1" name="菱形 130"/>
            <p:cNvSpPr/>
            <p:nvPr/>
          </p:nvSpPr>
          <p:spPr>
            <a:xfrm>
              <a:off x="4968198" y="3892528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2" name="菱形 131"/>
            <p:cNvSpPr/>
            <p:nvPr/>
          </p:nvSpPr>
          <p:spPr>
            <a:xfrm>
              <a:off x="5049072" y="3892528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3" name="菱形 132"/>
            <p:cNvSpPr/>
            <p:nvPr/>
          </p:nvSpPr>
          <p:spPr>
            <a:xfrm>
              <a:off x="5792451" y="3890549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4" name="菱形 133"/>
            <p:cNvSpPr/>
            <p:nvPr/>
          </p:nvSpPr>
          <p:spPr>
            <a:xfrm>
              <a:off x="5864107" y="3890549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5" name="菱形 134"/>
            <p:cNvSpPr/>
            <p:nvPr/>
          </p:nvSpPr>
          <p:spPr>
            <a:xfrm>
              <a:off x="5944981" y="3890549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6" name="菱形 135"/>
            <p:cNvSpPr/>
            <p:nvPr/>
          </p:nvSpPr>
          <p:spPr>
            <a:xfrm>
              <a:off x="7464431" y="3897740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7" name="菱形 136"/>
            <p:cNvSpPr/>
            <p:nvPr/>
          </p:nvSpPr>
          <p:spPr>
            <a:xfrm>
              <a:off x="7536087" y="3897740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8" name="菱形 137"/>
            <p:cNvSpPr/>
            <p:nvPr/>
          </p:nvSpPr>
          <p:spPr>
            <a:xfrm>
              <a:off x="7616961" y="3897740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9" name="菱形 138"/>
            <p:cNvSpPr/>
            <p:nvPr/>
          </p:nvSpPr>
          <p:spPr>
            <a:xfrm>
              <a:off x="8359582" y="3902360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0" name="菱形 139"/>
            <p:cNvSpPr/>
            <p:nvPr/>
          </p:nvSpPr>
          <p:spPr>
            <a:xfrm>
              <a:off x="8431238" y="3902360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1" name="菱形 140"/>
            <p:cNvSpPr/>
            <p:nvPr/>
          </p:nvSpPr>
          <p:spPr>
            <a:xfrm>
              <a:off x="8512112" y="3902360"/>
              <a:ext cx="288000" cy="2880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6" name="矩形: 圆角 145"/>
            <p:cNvSpPr/>
            <p:nvPr/>
          </p:nvSpPr>
          <p:spPr>
            <a:xfrm>
              <a:off x="4305300" y="4661658"/>
              <a:ext cx="5410200" cy="75727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文本框 148"/>
                <p:cNvSpPr txBox="1"/>
                <p:nvPr/>
              </p:nvSpPr>
              <p:spPr>
                <a:xfrm>
                  <a:off x="4633533" y="3645444"/>
                  <a:ext cx="14472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49" name="文本框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3533" y="3645444"/>
                  <a:ext cx="144720" cy="1384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文本框 149"/>
                <p:cNvSpPr txBox="1"/>
                <p:nvPr/>
              </p:nvSpPr>
              <p:spPr>
                <a:xfrm>
                  <a:off x="5500183" y="3645444"/>
                  <a:ext cx="14472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50" name="文本框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0183" y="3645444"/>
                  <a:ext cx="144720" cy="13849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文本框 150"/>
                <p:cNvSpPr txBox="1"/>
                <p:nvPr/>
              </p:nvSpPr>
              <p:spPr>
                <a:xfrm>
                  <a:off x="6385295" y="3645444"/>
                  <a:ext cx="14472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51" name="文本框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5295" y="3645444"/>
                  <a:ext cx="144720" cy="138499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文本框 151"/>
                <p:cNvSpPr txBox="1"/>
                <p:nvPr/>
              </p:nvSpPr>
              <p:spPr>
                <a:xfrm>
                  <a:off x="7193996" y="3645444"/>
                  <a:ext cx="126766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52" name="文本框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996" y="3645444"/>
                  <a:ext cx="126766" cy="138499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文本框 152"/>
                <p:cNvSpPr txBox="1"/>
                <p:nvPr/>
              </p:nvSpPr>
              <p:spPr>
                <a:xfrm>
                  <a:off x="8031272" y="3635918"/>
                  <a:ext cx="23577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53" name="文本框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1272" y="3635918"/>
                  <a:ext cx="235770" cy="138499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文本框 153"/>
                <p:cNvSpPr txBox="1"/>
                <p:nvPr/>
              </p:nvSpPr>
              <p:spPr>
                <a:xfrm>
                  <a:off x="8930465" y="3635918"/>
                  <a:ext cx="237693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54" name="文本框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465" y="3635918"/>
                  <a:ext cx="237693" cy="138499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8" name="图形 16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59139" y="3990310"/>
              <a:ext cx="106680" cy="91440"/>
            </a:xfrm>
            <a:prstGeom prst="rect">
              <a:avLst/>
            </a:prstGeom>
          </p:spPr>
        </p:pic>
        <p:pic>
          <p:nvPicPr>
            <p:cNvPr id="170" name="图形 16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10471" y="3995073"/>
              <a:ext cx="106680" cy="83820"/>
            </a:xfrm>
            <a:prstGeom prst="rect">
              <a:avLst/>
            </a:prstGeom>
          </p:spPr>
        </p:pic>
        <p:pic>
          <p:nvPicPr>
            <p:cNvPr id="172" name="图形 17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13458" y="3995073"/>
              <a:ext cx="106680" cy="83820"/>
            </a:xfrm>
            <a:prstGeom prst="rect">
              <a:avLst/>
            </a:prstGeom>
          </p:spPr>
        </p:pic>
        <p:pic>
          <p:nvPicPr>
            <p:cNvPr id="174" name="图形 17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15927" y="3995073"/>
              <a:ext cx="91440" cy="83820"/>
            </a:xfrm>
            <a:prstGeom prst="rect">
              <a:avLst/>
            </a:prstGeom>
          </p:spPr>
        </p:pic>
        <p:pic>
          <p:nvPicPr>
            <p:cNvPr id="176" name="图形 17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041322" y="3990310"/>
              <a:ext cx="190500" cy="91440"/>
            </a:xfrm>
            <a:prstGeom prst="rect">
              <a:avLst/>
            </a:prstGeom>
          </p:spPr>
        </p:pic>
        <p:pic>
          <p:nvPicPr>
            <p:cNvPr id="178" name="图形 17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37772" y="3990310"/>
              <a:ext cx="190500" cy="91440"/>
            </a:xfrm>
            <a:prstGeom prst="rect">
              <a:avLst/>
            </a:prstGeom>
          </p:spPr>
        </p:pic>
        <p:sp>
          <p:nvSpPr>
            <p:cNvPr id="179" name="椭圆 178"/>
            <p:cNvSpPr/>
            <p:nvPr/>
          </p:nvSpPr>
          <p:spPr>
            <a:xfrm>
              <a:off x="6768594" y="28059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6850791" y="28059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6932988" y="28059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6786594" y="4264562"/>
              <a:ext cx="108000" cy="10800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87" name="直接箭头连接符 186"/>
            <p:cNvCxnSpPr>
              <a:stCxn id="183" idx="4"/>
              <a:endCxn id="49" idx="0"/>
            </p:cNvCxnSpPr>
            <p:nvPr/>
          </p:nvCxnSpPr>
          <p:spPr>
            <a:xfrm>
              <a:off x="6840594" y="4372562"/>
              <a:ext cx="3384" cy="1206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弧形 187"/>
            <p:cNvSpPr/>
            <p:nvPr/>
          </p:nvSpPr>
          <p:spPr>
            <a:xfrm flipV="1">
              <a:off x="5624325" y="3917727"/>
              <a:ext cx="2654384" cy="401213"/>
            </a:xfrm>
            <a:prstGeom prst="arc">
              <a:avLst>
                <a:gd name="adj1" fmla="val 10795564"/>
                <a:gd name="adj2" fmla="val 13830642"/>
              </a:avLst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弧形 188"/>
            <p:cNvSpPr/>
            <p:nvPr/>
          </p:nvSpPr>
          <p:spPr>
            <a:xfrm flipH="1" flipV="1">
              <a:off x="5376896" y="3884637"/>
              <a:ext cx="2663633" cy="438742"/>
            </a:xfrm>
            <a:prstGeom prst="arc">
              <a:avLst>
                <a:gd name="adj1" fmla="val 10748067"/>
                <a:gd name="adj2" fmla="val 13830642"/>
              </a:avLst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>
              <a:off x="4973185" y="4724518"/>
              <a:ext cx="252000" cy="2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5222242" y="4773925"/>
              <a:ext cx="354442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状态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菱形 191"/>
            <p:cNvSpPr/>
            <p:nvPr/>
          </p:nvSpPr>
          <p:spPr>
            <a:xfrm>
              <a:off x="5639568" y="4703494"/>
              <a:ext cx="288000" cy="28800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3" name="文本框 192"/>
            <p:cNvSpPr txBox="1"/>
            <p:nvPr/>
          </p:nvSpPr>
          <p:spPr>
            <a:xfrm>
              <a:off x="5929353" y="4768768"/>
              <a:ext cx="579111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关键帧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矩形: 圆角 193"/>
            <p:cNvSpPr/>
            <p:nvPr/>
          </p:nvSpPr>
          <p:spPr>
            <a:xfrm>
              <a:off x="4423508" y="4724518"/>
              <a:ext cx="147838" cy="2520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5" name="文本框 194"/>
            <p:cNvSpPr txBox="1"/>
            <p:nvPr/>
          </p:nvSpPr>
          <p:spPr>
            <a:xfrm>
              <a:off x="4576793" y="4768768"/>
              <a:ext cx="354442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节点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菱形 195"/>
            <p:cNvSpPr/>
            <p:nvPr/>
          </p:nvSpPr>
          <p:spPr>
            <a:xfrm>
              <a:off x="6631895" y="4714270"/>
              <a:ext cx="288000" cy="288000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6924672" y="4777336"/>
              <a:ext cx="795111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雷达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框架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等腰三角形 197"/>
            <p:cNvSpPr/>
            <p:nvPr/>
          </p:nvSpPr>
          <p:spPr>
            <a:xfrm>
              <a:off x="7851454" y="4760614"/>
              <a:ext cx="216000" cy="18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8082212" y="4777336"/>
              <a:ext cx="541556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地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标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六边形 199"/>
            <p:cNvSpPr>
              <a:spLocks noChangeAspect="1"/>
            </p:cNvSpPr>
            <p:nvPr/>
          </p:nvSpPr>
          <p:spPr>
            <a:xfrm>
              <a:off x="8721296" y="4757069"/>
              <a:ext cx="325292" cy="186018"/>
            </a:xfrm>
            <a:prstGeom prst="hexagon">
              <a:avLst>
                <a:gd name="adj" fmla="val 51699"/>
                <a:gd name="vf" fmla="val 115470"/>
              </a:avLst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1" name="文本框 200"/>
            <p:cNvSpPr txBox="1"/>
            <p:nvPr/>
          </p:nvSpPr>
          <p:spPr>
            <a:xfrm>
              <a:off x="9046588" y="4775430"/>
              <a:ext cx="541556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子图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2" name="直接连接符 201"/>
            <p:cNvCxnSpPr/>
            <p:nvPr/>
          </p:nvCxnSpPr>
          <p:spPr>
            <a:xfrm>
              <a:off x="4387421" y="5209944"/>
              <a:ext cx="252668" cy="0"/>
            </a:xfrm>
            <a:prstGeom prst="line">
              <a:avLst/>
            </a:prstGeom>
            <a:ln w="19050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文本框 206"/>
            <p:cNvSpPr txBox="1"/>
            <p:nvPr/>
          </p:nvSpPr>
          <p:spPr>
            <a:xfrm>
              <a:off x="4627074" y="5128237"/>
              <a:ext cx="957466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扫描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到子图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2" name="组合 211"/>
            <p:cNvGrpSpPr/>
            <p:nvPr/>
          </p:nvGrpSpPr>
          <p:grpSpPr>
            <a:xfrm>
              <a:off x="5593613" y="5113960"/>
              <a:ext cx="554505" cy="151966"/>
              <a:chOff x="5644551" y="5116762"/>
              <a:chExt cx="742709" cy="151966"/>
            </a:xfrm>
          </p:grpSpPr>
          <p:sp>
            <p:nvSpPr>
              <p:cNvPr id="208" name="椭圆 207"/>
              <p:cNvSpPr>
                <a:spLocks noChangeAspect="1"/>
              </p:cNvSpPr>
              <p:nvPr/>
            </p:nvSpPr>
            <p:spPr>
              <a:xfrm>
                <a:off x="5970681" y="5196728"/>
                <a:ext cx="96437" cy="7200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9" name="弧形 208"/>
              <p:cNvSpPr>
                <a:spLocks noChangeAspect="1"/>
              </p:cNvSpPr>
              <p:nvPr/>
            </p:nvSpPr>
            <p:spPr>
              <a:xfrm flipV="1">
                <a:off x="5670411" y="5126466"/>
                <a:ext cx="716849" cy="108352"/>
              </a:xfrm>
              <a:prstGeom prst="arc">
                <a:avLst>
                  <a:gd name="adj1" fmla="val 10795564"/>
                  <a:gd name="adj2" fmla="val 13830642"/>
                </a:avLst>
              </a:prstGeom>
              <a:ln w="12700">
                <a:solidFill>
                  <a:schemeClr val="tx1"/>
                </a:solidFill>
                <a:headEnd w="med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弧形 209"/>
              <p:cNvSpPr>
                <a:spLocks noChangeAspect="1"/>
              </p:cNvSpPr>
              <p:nvPr/>
            </p:nvSpPr>
            <p:spPr>
              <a:xfrm flipH="1" flipV="1">
                <a:off x="5644551" y="5116762"/>
                <a:ext cx="719347" cy="118488"/>
              </a:xfrm>
              <a:prstGeom prst="arc">
                <a:avLst>
                  <a:gd name="adj1" fmla="val 10748067"/>
                  <a:gd name="adj2" fmla="val 13830642"/>
                </a:avLst>
              </a:prstGeom>
              <a:ln w="12700">
                <a:solidFill>
                  <a:schemeClr val="tx1"/>
                </a:solidFill>
                <a:headEnd w="med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3" name="文本框 212"/>
            <p:cNvSpPr txBox="1"/>
            <p:nvPr/>
          </p:nvSpPr>
          <p:spPr>
            <a:xfrm>
              <a:off x="6123433" y="5128497"/>
              <a:ext cx="957466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扫描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配准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7297703" y="5163783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5" name="直接连接符 214"/>
            <p:cNvCxnSpPr>
              <a:endCxn id="214" idx="1"/>
            </p:cNvCxnSpPr>
            <p:nvPr/>
          </p:nvCxnSpPr>
          <p:spPr>
            <a:xfrm>
              <a:off x="7153527" y="5199783"/>
              <a:ext cx="1441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stCxn id="214" idx="3"/>
            </p:cNvCxnSpPr>
            <p:nvPr/>
          </p:nvCxnSpPr>
          <p:spPr>
            <a:xfrm>
              <a:off x="7369703" y="5199783"/>
              <a:ext cx="1398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文本框 216"/>
            <p:cNvSpPr txBox="1"/>
            <p:nvPr/>
          </p:nvSpPr>
          <p:spPr>
            <a:xfrm>
              <a:off x="7480672" y="5116426"/>
              <a:ext cx="957466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里程计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因子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弧形 221"/>
            <p:cNvSpPr/>
            <p:nvPr/>
          </p:nvSpPr>
          <p:spPr>
            <a:xfrm flipV="1">
              <a:off x="8470949" y="5113960"/>
              <a:ext cx="358477" cy="130463"/>
            </a:xfrm>
            <a:prstGeom prst="arc">
              <a:avLst>
                <a:gd name="adj1" fmla="val 10693792"/>
                <a:gd name="adj2" fmla="val 14789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/>
            <p:cNvSpPr/>
            <p:nvPr/>
          </p:nvSpPr>
          <p:spPr>
            <a:xfrm>
              <a:off x="8617061" y="5203394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8859293" y="5128729"/>
              <a:ext cx="809759" cy="1409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闭环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因子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745095" y="11348720"/>
            <a:ext cx="709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因子图</a:t>
            </a:r>
            <a:r>
              <a:rPr lang="zh-CN" altLang="en-US"/>
              <a:t>模型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8436610" y="8460105"/>
                <a:ext cx="527685" cy="3035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altLang="zh-CN" sz="14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610" y="8460105"/>
                <a:ext cx="527685" cy="30353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9371965" y="8460105"/>
                <a:ext cx="535940" cy="3035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14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965" y="8460105"/>
                <a:ext cx="535940" cy="30353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11002010" y="8460105"/>
                <a:ext cx="531495" cy="307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altLang="zh-CN" sz="14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0" y="8460105"/>
                <a:ext cx="531495" cy="30797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11932285" y="8460105"/>
                <a:ext cx="530225" cy="307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14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2285" y="8460105"/>
                <a:ext cx="530225" cy="30797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8991" y="8402903"/>
            <a:ext cx="4523623" cy="4793719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 flipV="1">
            <a:off x="8486616" y="8112601"/>
            <a:ext cx="1605280" cy="3759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580530" y="7888420"/>
            <a:ext cx="107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 flipV="1">
            <a:off x="8486616" y="8630761"/>
            <a:ext cx="1209040" cy="203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814210" y="8446095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0874217" y="10799763"/>
            <a:ext cx="1618397" cy="2185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2464903" y="10753882"/>
            <a:ext cx="84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9-axis IMU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26029" r="23581" b="2907"/>
          <a:stretch>
            <a:fillRect/>
          </a:stretch>
        </p:blipFill>
        <p:spPr>
          <a:xfrm>
            <a:off x="16395065" y="4694555"/>
            <a:ext cx="4820285" cy="41833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0" t="26814" r="27206" b="31133"/>
          <a:stretch>
            <a:fillRect/>
          </a:stretch>
        </p:blipFill>
        <p:spPr>
          <a:xfrm>
            <a:off x="2043582" y="5096027"/>
            <a:ext cx="6795702" cy="44840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0" t="15841" r="26273" b="2675"/>
          <a:stretch>
            <a:fillRect/>
          </a:stretch>
        </p:blipFill>
        <p:spPr>
          <a:xfrm>
            <a:off x="11903895" y="4122147"/>
            <a:ext cx="4101280" cy="47558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32729" y="9580098"/>
            <a:ext cx="697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Sensing Platform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010360" y="9580098"/>
            <a:ext cx="697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Ground Vehicle Platform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5775960" y="4618973"/>
            <a:ext cx="1844040" cy="9800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589520" y="4334280"/>
            <a:ext cx="252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VLP 32C Puck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5465107" y="5837507"/>
            <a:ext cx="2266358" cy="9747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700985" y="5552814"/>
            <a:ext cx="252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Xsense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Mti-300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02929" y="5598980"/>
            <a:ext cx="252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ZED2i Camera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 flipV="1">
            <a:off x="3294031" y="6076034"/>
            <a:ext cx="460314" cy="18944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589520" y="6500057"/>
            <a:ext cx="252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GW-GNS100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6977345" y="6825496"/>
            <a:ext cx="754120" cy="5125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6525" y="11428095"/>
            <a:ext cx="9906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地面车辆平台</a:t>
            </a:r>
            <a:endParaRPr lang="zh-CN" altLang="en-US"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0585" t="10916" r="30891" b="7285"/>
          <a:stretch>
            <a:fillRect/>
          </a:stretch>
        </p:blipFill>
        <p:spPr>
          <a:xfrm>
            <a:off x="6094547" y="11068338"/>
            <a:ext cx="3029161" cy="3156186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1092" t="9284" r="30384" b="6969"/>
          <a:stretch>
            <a:fillRect/>
          </a:stretch>
        </p:blipFill>
        <p:spPr>
          <a:xfrm>
            <a:off x="6141901" y="7291442"/>
            <a:ext cx="3029161" cy="3263153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1187" t="8992" r="31120" b="7262"/>
          <a:stretch>
            <a:fillRect/>
          </a:stretch>
        </p:blipFill>
        <p:spPr>
          <a:xfrm>
            <a:off x="9467339" y="10991767"/>
            <a:ext cx="3029160" cy="3240997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0886" t="9782" r="31421" b="6472"/>
          <a:stretch>
            <a:fillRect/>
          </a:stretch>
        </p:blipFill>
        <p:spPr>
          <a:xfrm>
            <a:off x="9419985" y="7255515"/>
            <a:ext cx="3029160" cy="3335005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8825" t="11458" r="38315" b="6792"/>
          <a:stretch>
            <a:fillRect/>
          </a:stretch>
        </p:blipFill>
        <p:spPr>
          <a:xfrm>
            <a:off x="12724620" y="11051050"/>
            <a:ext cx="2105969" cy="3240997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38606" t="10511" r="39063" b="6207"/>
          <a:stretch>
            <a:fillRect/>
          </a:stretch>
        </p:blipFill>
        <p:spPr>
          <a:xfrm>
            <a:off x="12688810" y="7230774"/>
            <a:ext cx="2105969" cy="32631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392320" y="10493926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17759" y="10493926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92320" y="14224524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717759" y="14224446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514878" y="14224446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513443" y="10493926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1427" t="16545" r="30392" b="13913"/>
          <a:stretch>
            <a:fillRect/>
          </a:stretch>
        </p:blipFill>
        <p:spPr>
          <a:xfrm>
            <a:off x="6731008" y="7868036"/>
            <a:ext cx="3286713" cy="2966478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795" t="28583" r="9666" b="25027"/>
          <a:stretch>
            <a:fillRect/>
          </a:stretch>
        </p:blipFill>
        <p:spPr>
          <a:xfrm>
            <a:off x="6533252" y="11275300"/>
            <a:ext cx="3682223" cy="1281731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1890" t="18783" r="27785" b="15684"/>
          <a:stretch>
            <a:fillRect/>
          </a:stretch>
        </p:blipFill>
        <p:spPr>
          <a:xfrm>
            <a:off x="10981960" y="7868036"/>
            <a:ext cx="3286713" cy="2966478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816" t="30490" r="9484" b="27680"/>
          <a:stretch>
            <a:fillRect/>
          </a:stretch>
        </p:blipFill>
        <p:spPr>
          <a:xfrm>
            <a:off x="10688626" y="11275301"/>
            <a:ext cx="3873378" cy="128173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374362" y="10834515"/>
            <a:ext cx="51816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366235" y="10834515"/>
            <a:ext cx="51816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74362" y="12557031"/>
            <a:ext cx="51816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366235" y="12557031"/>
            <a:ext cx="51816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1348" t="19582" r="30312" b="14886"/>
          <a:stretch>
            <a:fillRect/>
          </a:stretch>
        </p:blipFill>
        <p:spPr>
          <a:xfrm>
            <a:off x="5738182" y="6534202"/>
            <a:ext cx="5521124" cy="4676172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530" t="34836" r="9530" b="32885"/>
          <a:stretch>
            <a:fillRect/>
          </a:stretch>
        </p:blipFill>
        <p:spPr>
          <a:xfrm>
            <a:off x="5305418" y="11655305"/>
            <a:ext cx="5953889" cy="1360718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1756" t="22223" r="31029" b="16982"/>
          <a:stretch>
            <a:fillRect/>
          </a:stretch>
        </p:blipFill>
        <p:spPr>
          <a:xfrm>
            <a:off x="11556711" y="6575478"/>
            <a:ext cx="5359078" cy="433819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413" t="28685" r="9645" b="26870"/>
          <a:stretch>
            <a:fillRect/>
          </a:stretch>
        </p:blipFill>
        <p:spPr>
          <a:xfrm>
            <a:off x="11259306" y="11580764"/>
            <a:ext cx="5953888" cy="14584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98744" y="11099721"/>
            <a:ext cx="52832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98744" y="13090565"/>
            <a:ext cx="52832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72090" y="11099721"/>
            <a:ext cx="52832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972090" y="13090565"/>
            <a:ext cx="52832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75928" y="582540"/>
            <a:ext cx="6186901" cy="4812034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9004" y="582539"/>
            <a:ext cx="6186901" cy="4812034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5928" y="5790010"/>
            <a:ext cx="6186901" cy="4812034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9004" y="5790010"/>
            <a:ext cx="6186901" cy="48120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5927" y="10997481"/>
            <a:ext cx="6186901" cy="4812034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9004" y="10997481"/>
            <a:ext cx="6186901" cy="4812034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5926" y="16204951"/>
            <a:ext cx="6186901" cy="4812034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29003" y="16204951"/>
            <a:ext cx="6186901" cy="481203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047053" y="232823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KITTI 00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559473" y="15839969"/>
            <a:ext cx="189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Xinglongshan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5741" y="15854402"/>
            <a:ext cx="175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Qianfoshan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718123" y="10614040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Offroad3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99453" y="10614040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Offroad2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718123" y="5440293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Offroad1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99453" y="5439460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KITTI 08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726031" y="231989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KITTI 05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任意多边形: 形状 129"/>
          <p:cNvSpPr/>
          <p:nvPr/>
        </p:nvSpPr>
        <p:spPr>
          <a:xfrm>
            <a:off x="9481050" y="9279591"/>
            <a:ext cx="4551048" cy="2051685"/>
          </a:xfrm>
          <a:custGeom>
            <a:avLst/>
            <a:gdLst>
              <a:gd name="connsiteX0" fmla="*/ 0 w 4589816"/>
              <a:gd name="connsiteY0" fmla="*/ 2188366 h 2218063"/>
              <a:gd name="connsiteX1" fmla="*/ 327660 w 4589816"/>
              <a:gd name="connsiteY1" fmla="*/ 2165506 h 2218063"/>
              <a:gd name="connsiteX2" fmla="*/ 716280 w 4589816"/>
              <a:gd name="connsiteY2" fmla="*/ 2081686 h 2218063"/>
              <a:gd name="connsiteX3" fmla="*/ 1280160 w 4589816"/>
              <a:gd name="connsiteY3" fmla="*/ 1837846 h 2218063"/>
              <a:gd name="connsiteX4" fmla="*/ 1638300 w 4589816"/>
              <a:gd name="connsiteY4" fmla="*/ 1533046 h 2218063"/>
              <a:gd name="connsiteX5" fmla="*/ 2148840 w 4589816"/>
              <a:gd name="connsiteY5" fmla="*/ 999646 h 2218063"/>
              <a:gd name="connsiteX6" fmla="*/ 2567940 w 4589816"/>
              <a:gd name="connsiteY6" fmla="*/ 618646 h 2218063"/>
              <a:gd name="connsiteX7" fmla="*/ 2987040 w 4589816"/>
              <a:gd name="connsiteY7" fmla="*/ 420526 h 2218063"/>
              <a:gd name="connsiteX8" fmla="*/ 3741420 w 4589816"/>
              <a:gd name="connsiteY8" fmla="*/ 230026 h 2218063"/>
              <a:gd name="connsiteX9" fmla="*/ 4274820 w 4589816"/>
              <a:gd name="connsiteY9" fmla="*/ 153826 h 2218063"/>
              <a:gd name="connsiteX10" fmla="*/ 4472940 w 4589816"/>
              <a:gd name="connsiteY10" fmla="*/ 146206 h 2218063"/>
              <a:gd name="connsiteX11" fmla="*/ 4541520 w 4589816"/>
              <a:gd name="connsiteY11" fmla="*/ 138586 h 2218063"/>
              <a:gd name="connsiteX12" fmla="*/ 4549140 w 4589816"/>
              <a:gd name="connsiteY12" fmla="*/ 2035966 h 2218063"/>
              <a:gd name="connsiteX13" fmla="*/ 4564380 w 4589816"/>
              <a:gd name="connsiteY13" fmla="*/ 2157886 h 2218063"/>
              <a:gd name="connsiteX14" fmla="*/ 4168140 w 4589816"/>
              <a:gd name="connsiteY14" fmla="*/ 2173126 h 2218063"/>
              <a:gd name="connsiteX15" fmla="*/ 2263140 w 4589816"/>
              <a:gd name="connsiteY15" fmla="*/ 2173126 h 2218063"/>
              <a:gd name="connsiteX16" fmla="*/ 0 w 4589816"/>
              <a:gd name="connsiteY16" fmla="*/ 2188366 h 2218063"/>
              <a:gd name="connsiteX0-1" fmla="*/ 0 w 4589816"/>
              <a:gd name="connsiteY0-2" fmla="*/ 2049781 h 2079478"/>
              <a:gd name="connsiteX1-3" fmla="*/ 327660 w 4589816"/>
              <a:gd name="connsiteY1-4" fmla="*/ 2026921 h 2079478"/>
              <a:gd name="connsiteX2-5" fmla="*/ 716280 w 4589816"/>
              <a:gd name="connsiteY2-6" fmla="*/ 1943101 h 2079478"/>
              <a:gd name="connsiteX3-7" fmla="*/ 1280160 w 4589816"/>
              <a:gd name="connsiteY3-8" fmla="*/ 1699261 h 2079478"/>
              <a:gd name="connsiteX4-9" fmla="*/ 1638300 w 4589816"/>
              <a:gd name="connsiteY4-10" fmla="*/ 1394461 h 2079478"/>
              <a:gd name="connsiteX5-11" fmla="*/ 2148840 w 4589816"/>
              <a:gd name="connsiteY5-12" fmla="*/ 861061 h 2079478"/>
              <a:gd name="connsiteX6-13" fmla="*/ 2567940 w 4589816"/>
              <a:gd name="connsiteY6-14" fmla="*/ 480061 h 2079478"/>
              <a:gd name="connsiteX7-15" fmla="*/ 2987040 w 4589816"/>
              <a:gd name="connsiteY7-16" fmla="*/ 281941 h 2079478"/>
              <a:gd name="connsiteX8-17" fmla="*/ 3741420 w 4589816"/>
              <a:gd name="connsiteY8-18" fmla="*/ 91441 h 2079478"/>
              <a:gd name="connsiteX9-19" fmla="*/ 4274820 w 4589816"/>
              <a:gd name="connsiteY9-20" fmla="*/ 15241 h 2079478"/>
              <a:gd name="connsiteX10-21" fmla="*/ 4472940 w 4589816"/>
              <a:gd name="connsiteY10-22" fmla="*/ 7621 h 2079478"/>
              <a:gd name="connsiteX11-23" fmla="*/ 4541520 w 4589816"/>
              <a:gd name="connsiteY11-24" fmla="*/ 1 h 2079478"/>
              <a:gd name="connsiteX12-25" fmla="*/ 4549140 w 4589816"/>
              <a:gd name="connsiteY12-26" fmla="*/ 1897381 h 2079478"/>
              <a:gd name="connsiteX13-27" fmla="*/ 4564380 w 4589816"/>
              <a:gd name="connsiteY13-28" fmla="*/ 2019301 h 2079478"/>
              <a:gd name="connsiteX14-29" fmla="*/ 4168140 w 4589816"/>
              <a:gd name="connsiteY14-30" fmla="*/ 2034541 h 2079478"/>
              <a:gd name="connsiteX15-31" fmla="*/ 2263140 w 4589816"/>
              <a:gd name="connsiteY15-32" fmla="*/ 2034541 h 2079478"/>
              <a:gd name="connsiteX16-33" fmla="*/ 0 w 4589816"/>
              <a:gd name="connsiteY16-34" fmla="*/ 2049781 h 2079478"/>
              <a:gd name="connsiteX0-35" fmla="*/ 0 w 4589875"/>
              <a:gd name="connsiteY0-36" fmla="*/ 2043233 h 2072259"/>
              <a:gd name="connsiteX1-37" fmla="*/ 327660 w 4589875"/>
              <a:gd name="connsiteY1-38" fmla="*/ 2020373 h 2072259"/>
              <a:gd name="connsiteX2-39" fmla="*/ 716280 w 4589875"/>
              <a:gd name="connsiteY2-40" fmla="*/ 1936553 h 2072259"/>
              <a:gd name="connsiteX3-41" fmla="*/ 1280160 w 4589875"/>
              <a:gd name="connsiteY3-42" fmla="*/ 1692713 h 2072259"/>
              <a:gd name="connsiteX4-43" fmla="*/ 1638300 w 4589875"/>
              <a:gd name="connsiteY4-44" fmla="*/ 1387913 h 2072259"/>
              <a:gd name="connsiteX5-45" fmla="*/ 2148840 w 4589875"/>
              <a:gd name="connsiteY5-46" fmla="*/ 854513 h 2072259"/>
              <a:gd name="connsiteX6-47" fmla="*/ 2567940 w 4589875"/>
              <a:gd name="connsiteY6-48" fmla="*/ 473513 h 2072259"/>
              <a:gd name="connsiteX7-49" fmla="*/ 2987040 w 4589875"/>
              <a:gd name="connsiteY7-50" fmla="*/ 275393 h 2072259"/>
              <a:gd name="connsiteX8-51" fmla="*/ 3741420 w 4589875"/>
              <a:gd name="connsiteY8-52" fmla="*/ 84893 h 2072259"/>
              <a:gd name="connsiteX9-53" fmla="*/ 4274820 w 4589875"/>
              <a:gd name="connsiteY9-54" fmla="*/ 8693 h 2072259"/>
              <a:gd name="connsiteX10-55" fmla="*/ 4472940 w 4589875"/>
              <a:gd name="connsiteY10-56" fmla="*/ 1073 h 2072259"/>
              <a:gd name="connsiteX11-57" fmla="*/ 4539615 w 4589875"/>
              <a:gd name="connsiteY11-58" fmla="*/ 2978 h 2072259"/>
              <a:gd name="connsiteX12-59" fmla="*/ 4549140 w 4589875"/>
              <a:gd name="connsiteY12-60" fmla="*/ 1890833 h 2072259"/>
              <a:gd name="connsiteX13-61" fmla="*/ 4564380 w 4589875"/>
              <a:gd name="connsiteY13-62" fmla="*/ 2012753 h 2072259"/>
              <a:gd name="connsiteX14-63" fmla="*/ 4168140 w 4589875"/>
              <a:gd name="connsiteY14-64" fmla="*/ 2027993 h 2072259"/>
              <a:gd name="connsiteX15-65" fmla="*/ 2263140 w 4589875"/>
              <a:gd name="connsiteY15-66" fmla="*/ 2027993 h 2072259"/>
              <a:gd name="connsiteX16-67" fmla="*/ 0 w 4589875"/>
              <a:gd name="connsiteY16-68" fmla="*/ 2043233 h 2072259"/>
              <a:gd name="connsiteX0-69" fmla="*/ 0 w 4589758"/>
              <a:gd name="connsiteY0-70" fmla="*/ 2051685 h 2081516"/>
              <a:gd name="connsiteX1-71" fmla="*/ 327660 w 4589758"/>
              <a:gd name="connsiteY1-72" fmla="*/ 2028825 h 2081516"/>
              <a:gd name="connsiteX2-73" fmla="*/ 716280 w 4589758"/>
              <a:gd name="connsiteY2-74" fmla="*/ 1945005 h 2081516"/>
              <a:gd name="connsiteX3-75" fmla="*/ 1280160 w 4589758"/>
              <a:gd name="connsiteY3-76" fmla="*/ 1701165 h 2081516"/>
              <a:gd name="connsiteX4-77" fmla="*/ 1638300 w 4589758"/>
              <a:gd name="connsiteY4-78" fmla="*/ 1396365 h 2081516"/>
              <a:gd name="connsiteX5-79" fmla="*/ 2148840 w 4589758"/>
              <a:gd name="connsiteY5-80" fmla="*/ 862965 h 2081516"/>
              <a:gd name="connsiteX6-81" fmla="*/ 2567940 w 4589758"/>
              <a:gd name="connsiteY6-82" fmla="*/ 481965 h 2081516"/>
              <a:gd name="connsiteX7-83" fmla="*/ 2987040 w 4589758"/>
              <a:gd name="connsiteY7-84" fmla="*/ 283845 h 2081516"/>
              <a:gd name="connsiteX8-85" fmla="*/ 3741420 w 4589758"/>
              <a:gd name="connsiteY8-86" fmla="*/ 93345 h 2081516"/>
              <a:gd name="connsiteX9-87" fmla="*/ 4274820 w 4589758"/>
              <a:gd name="connsiteY9-88" fmla="*/ 17145 h 2081516"/>
              <a:gd name="connsiteX10-89" fmla="*/ 4472940 w 4589758"/>
              <a:gd name="connsiteY10-90" fmla="*/ 9525 h 2081516"/>
              <a:gd name="connsiteX11-91" fmla="*/ 4543425 w 4589758"/>
              <a:gd name="connsiteY11-92" fmla="*/ 0 h 2081516"/>
              <a:gd name="connsiteX12-93" fmla="*/ 4549140 w 4589758"/>
              <a:gd name="connsiteY12-94" fmla="*/ 1899285 h 2081516"/>
              <a:gd name="connsiteX13-95" fmla="*/ 4564380 w 4589758"/>
              <a:gd name="connsiteY13-96" fmla="*/ 2021205 h 2081516"/>
              <a:gd name="connsiteX14-97" fmla="*/ 4168140 w 4589758"/>
              <a:gd name="connsiteY14-98" fmla="*/ 2036445 h 2081516"/>
              <a:gd name="connsiteX15-99" fmla="*/ 2263140 w 4589758"/>
              <a:gd name="connsiteY15-100" fmla="*/ 2036445 h 2081516"/>
              <a:gd name="connsiteX16-101" fmla="*/ 0 w 4589758"/>
              <a:gd name="connsiteY16-102" fmla="*/ 2051685 h 2081516"/>
              <a:gd name="connsiteX0-103" fmla="*/ 0 w 4589758"/>
              <a:gd name="connsiteY0-104" fmla="*/ 2051685 h 2081516"/>
              <a:gd name="connsiteX1-105" fmla="*/ 327660 w 4589758"/>
              <a:gd name="connsiteY1-106" fmla="*/ 2028825 h 2081516"/>
              <a:gd name="connsiteX2-107" fmla="*/ 716280 w 4589758"/>
              <a:gd name="connsiteY2-108" fmla="*/ 1945005 h 2081516"/>
              <a:gd name="connsiteX3-109" fmla="*/ 1280160 w 4589758"/>
              <a:gd name="connsiteY3-110" fmla="*/ 1701165 h 2081516"/>
              <a:gd name="connsiteX4-111" fmla="*/ 1638300 w 4589758"/>
              <a:gd name="connsiteY4-112" fmla="*/ 1396365 h 2081516"/>
              <a:gd name="connsiteX5-113" fmla="*/ 2148840 w 4589758"/>
              <a:gd name="connsiteY5-114" fmla="*/ 862965 h 2081516"/>
              <a:gd name="connsiteX6-115" fmla="*/ 2567940 w 4589758"/>
              <a:gd name="connsiteY6-116" fmla="*/ 481965 h 2081516"/>
              <a:gd name="connsiteX7-117" fmla="*/ 2987040 w 4589758"/>
              <a:gd name="connsiteY7-118" fmla="*/ 283845 h 2081516"/>
              <a:gd name="connsiteX8-119" fmla="*/ 3741420 w 4589758"/>
              <a:gd name="connsiteY8-120" fmla="*/ 93345 h 2081516"/>
              <a:gd name="connsiteX9-121" fmla="*/ 4274820 w 4589758"/>
              <a:gd name="connsiteY9-122" fmla="*/ 17145 h 2081516"/>
              <a:gd name="connsiteX10-123" fmla="*/ 4472940 w 4589758"/>
              <a:gd name="connsiteY10-124" fmla="*/ 9525 h 2081516"/>
              <a:gd name="connsiteX11-125" fmla="*/ 4543425 w 4589758"/>
              <a:gd name="connsiteY11-126" fmla="*/ 0 h 2081516"/>
              <a:gd name="connsiteX12-127" fmla="*/ 4549140 w 4589758"/>
              <a:gd name="connsiteY12-128" fmla="*/ 1899285 h 2081516"/>
              <a:gd name="connsiteX13-129" fmla="*/ 4564380 w 4589758"/>
              <a:gd name="connsiteY13-130" fmla="*/ 2021205 h 2081516"/>
              <a:gd name="connsiteX14-131" fmla="*/ 4168140 w 4589758"/>
              <a:gd name="connsiteY14-132" fmla="*/ 2036445 h 2081516"/>
              <a:gd name="connsiteX15-133" fmla="*/ 2263140 w 4589758"/>
              <a:gd name="connsiteY15-134" fmla="*/ 2036445 h 2081516"/>
              <a:gd name="connsiteX16-135" fmla="*/ 0 w 4589758"/>
              <a:gd name="connsiteY16-136" fmla="*/ 2051685 h 2081516"/>
              <a:gd name="connsiteX0-137" fmla="*/ 0 w 4589758"/>
              <a:gd name="connsiteY0-138" fmla="*/ 2194723 h 2224554"/>
              <a:gd name="connsiteX1-139" fmla="*/ 327660 w 4589758"/>
              <a:gd name="connsiteY1-140" fmla="*/ 2171863 h 2224554"/>
              <a:gd name="connsiteX2-141" fmla="*/ 716280 w 4589758"/>
              <a:gd name="connsiteY2-142" fmla="*/ 2088043 h 2224554"/>
              <a:gd name="connsiteX3-143" fmla="*/ 1280160 w 4589758"/>
              <a:gd name="connsiteY3-144" fmla="*/ 1844203 h 2224554"/>
              <a:gd name="connsiteX4-145" fmla="*/ 1638300 w 4589758"/>
              <a:gd name="connsiteY4-146" fmla="*/ 1539403 h 2224554"/>
              <a:gd name="connsiteX5-147" fmla="*/ 2148840 w 4589758"/>
              <a:gd name="connsiteY5-148" fmla="*/ 1006003 h 2224554"/>
              <a:gd name="connsiteX6-149" fmla="*/ 2567940 w 4589758"/>
              <a:gd name="connsiteY6-150" fmla="*/ 625003 h 2224554"/>
              <a:gd name="connsiteX7-151" fmla="*/ 2987040 w 4589758"/>
              <a:gd name="connsiteY7-152" fmla="*/ 426883 h 2224554"/>
              <a:gd name="connsiteX8-153" fmla="*/ 3741420 w 4589758"/>
              <a:gd name="connsiteY8-154" fmla="*/ 236383 h 2224554"/>
              <a:gd name="connsiteX9-155" fmla="*/ 4274820 w 4589758"/>
              <a:gd name="connsiteY9-156" fmla="*/ 160183 h 2224554"/>
              <a:gd name="connsiteX10-157" fmla="*/ 4474845 w 4589758"/>
              <a:gd name="connsiteY10-158" fmla="*/ 135418 h 2224554"/>
              <a:gd name="connsiteX11-159" fmla="*/ 4543425 w 4589758"/>
              <a:gd name="connsiteY11-160" fmla="*/ 143038 h 2224554"/>
              <a:gd name="connsiteX12-161" fmla="*/ 4549140 w 4589758"/>
              <a:gd name="connsiteY12-162" fmla="*/ 2042323 h 2224554"/>
              <a:gd name="connsiteX13-163" fmla="*/ 4564380 w 4589758"/>
              <a:gd name="connsiteY13-164" fmla="*/ 2164243 h 2224554"/>
              <a:gd name="connsiteX14-165" fmla="*/ 4168140 w 4589758"/>
              <a:gd name="connsiteY14-166" fmla="*/ 2179483 h 2224554"/>
              <a:gd name="connsiteX15-167" fmla="*/ 2263140 w 4589758"/>
              <a:gd name="connsiteY15-168" fmla="*/ 2179483 h 2224554"/>
              <a:gd name="connsiteX16-169" fmla="*/ 0 w 4589758"/>
              <a:gd name="connsiteY16-170" fmla="*/ 2194723 h 2224554"/>
              <a:gd name="connsiteX0-171" fmla="*/ 0 w 4589758"/>
              <a:gd name="connsiteY0-172" fmla="*/ 2059375 h 2089206"/>
              <a:gd name="connsiteX1-173" fmla="*/ 327660 w 4589758"/>
              <a:gd name="connsiteY1-174" fmla="*/ 2036515 h 2089206"/>
              <a:gd name="connsiteX2-175" fmla="*/ 716280 w 4589758"/>
              <a:gd name="connsiteY2-176" fmla="*/ 1952695 h 2089206"/>
              <a:gd name="connsiteX3-177" fmla="*/ 1280160 w 4589758"/>
              <a:gd name="connsiteY3-178" fmla="*/ 1708855 h 2089206"/>
              <a:gd name="connsiteX4-179" fmla="*/ 1638300 w 4589758"/>
              <a:gd name="connsiteY4-180" fmla="*/ 1404055 h 2089206"/>
              <a:gd name="connsiteX5-181" fmla="*/ 2148840 w 4589758"/>
              <a:gd name="connsiteY5-182" fmla="*/ 870655 h 2089206"/>
              <a:gd name="connsiteX6-183" fmla="*/ 2567940 w 4589758"/>
              <a:gd name="connsiteY6-184" fmla="*/ 489655 h 2089206"/>
              <a:gd name="connsiteX7-185" fmla="*/ 2987040 w 4589758"/>
              <a:gd name="connsiteY7-186" fmla="*/ 291535 h 2089206"/>
              <a:gd name="connsiteX8-187" fmla="*/ 3741420 w 4589758"/>
              <a:gd name="connsiteY8-188" fmla="*/ 101035 h 2089206"/>
              <a:gd name="connsiteX9-189" fmla="*/ 4274820 w 4589758"/>
              <a:gd name="connsiteY9-190" fmla="*/ 24835 h 2089206"/>
              <a:gd name="connsiteX10-191" fmla="*/ 4474845 w 4589758"/>
              <a:gd name="connsiteY10-192" fmla="*/ 70 h 2089206"/>
              <a:gd name="connsiteX11-193" fmla="*/ 4543425 w 4589758"/>
              <a:gd name="connsiteY11-194" fmla="*/ 7690 h 2089206"/>
              <a:gd name="connsiteX12-195" fmla="*/ 4549140 w 4589758"/>
              <a:gd name="connsiteY12-196" fmla="*/ 1906975 h 2089206"/>
              <a:gd name="connsiteX13-197" fmla="*/ 4564380 w 4589758"/>
              <a:gd name="connsiteY13-198" fmla="*/ 2028895 h 2089206"/>
              <a:gd name="connsiteX14-199" fmla="*/ 4168140 w 4589758"/>
              <a:gd name="connsiteY14-200" fmla="*/ 2044135 h 2089206"/>
              <a:gd name="connsiteX15-201" fmla="*/ 2263140 w 4589758"/>
              <a:gd name="connsiteY15-202" fmla="*/ 2044135 h 2089206"/>
              <a:gd name="connsiteX16-203" fmla="*/ 0 w 4589758"/>
              <a:gd name="connsiteY16-204" fmla="*/ 2059375 h 2089206"/>
              <a:gd name="connsiteX0-205" fmla="*/ 0 w 4589758"/>
              <a:gd name="connsiteY0-206" fmla="*/ 2190900 h 2220731"/>
              <a:gd name="connsiteX1-207" fmla="*/ 327660 w 4589758"/>
              <a:gd name="connsiteY1-208" fmla="*/ 2168040 h 2220731"/>
              <a:gd name="connsiteX2-209" fmla="*/ 716280 w 4589758"/>
              <a:gd name="connsiteY2-210" fmla="*/ 2084220 h 2220731"/>
              <a:gd name="connsiteX3-211" fmla="*/ 1280160 w 4589758"/>
              <a:gd name="connsiteY3-212" fmla="*/ 1840380 h 2220731"/>
              <a:gd name="connsiteX4-213" fmla="*/ 1638300 w 4589758"/>
              <a:gd name="connsiteY4-214" fmla="*/ 1535580 h 2220731"/>
              <a:gd name="connsiteX5-215" fmla="*/ 2148840 w 4589758"/>
              <a:gd name="connsiteY5-216" fmla="*/ 1002180 h 2220731"/>
              <a:gd name="connsiteX6-217" fmla="*/ 2567940 w 4589758"/>
              <a:gd name="connsiteY6-218" fmla="*/ 621180 h 2220731"/>
              <a:gd name="connsiteX7-219" fmla="*/ 2987040 w 4589758"/>
              <a:gd name="connsiteY7-220" fmla="*/ 423060 h 2220731"/>
              <a:gd name="connsiteX8-221" fmla="*/ 3741420 w 4589758"/>
              <a:gd name="connsiteY8-222" fmla="*/ 232560 h 2220731"/>
              <a:gd name="connsiteX9-223" fmla="*/ 4274820 w 4589758"/>
              <a:gd name="connsiteY9-224" fmla="*/ 156360 h 2220731"/>
              <a:gd name="connsiteX10-225" fmla="*/ 4472940 w 4589758"/>
              <a:gd name="connsiteY10-226" fmla="*/ 143025 h 2220731"/>
              <a:gd name="connsiteX11-227" fmla="*/ 4543425 w 4589758"/>
              <a:gd name="connsiteY11-228" fmla="*/ 139215 h 2220731"/>
              <a:gd name="connsiteX12-229" fmla="*/ 4549140 w 4589758"/>
              <a:gd name="connsiteY12-230" fmla="*/ 2038500 h 2220731"/>
              <a:gd name="connsiteX13-231" fmla="*/ 4564380 w 4589758"/>
              <a:gd name="connsiteY13-232" fmla="*/ 2160420 h 2220731"/>
              <a:gd name="connsiteX14-233" fmla="*/ 4168140 w 4589758"/>
              <a:gd name="connsiteY14-234" fmla="*/ 2175660 h 2220731"/>
              <a:gd name="connsiteX15-235" fmla="*/ 2263140 w 4589758"/>
              <a:gd name="connsiteY15-236" fmla="*/ 2175660 h 2220731"/>
              <a:gd name="connsiteX16-237" fmla="*/ 0 w 4589758"/>
              <a:gd name="connsiteY16-238" fmla="*/ 2190900 h 2220731"/>
              <a:gd name="connsiteX0-239" fmla="*/ 0 w 4589758"/>
              <a:gd name="connsiteY0-240" fmla="*/ 2051686 h 2081517"/>
              <a:gd name="connsiteX1-241" fmla="*/ 327660 w 4589758"/>
              <a:gd name="connsiteY1-242" fmla="*/ 2028826 h 2081517"/>
              <a:gd name="connsiteX2-243" fmla="*/ 716280 w 4589758"/>
              <a:gd name="connsiteY2-244" fmla="*/ 1945006 h 2081517"/>
              <a:gd name="connsiteX3-245" fmla="*/ 1280160 w 4589758"/>
              <a:gd name="connsiteY3-246" fmla="*/ 1701166 h 2081517"/>
              <a:gd name="connsiteX4-247" fmla="*/ 1638300 w 4589758"/>
              <a:gd name="connsiteY4-248" fmla="*/ 1396366 h 2081517"/>
              <a:gd name="connsiteX5-249" fmla="*/ 2148840 w 4589758"/>
              <a:gd name="connsiteY5-250" fmla="*/ 862966 h 2081517"/>
              <a:gd name="connsiteX6-251" fmla="*/ 2567940 w 4589758"/>
              <a:gd name="connsiteY6-252" fmla="*/ 481966 h 2081517"/>
              <a:gd name="connsiteX7-253" fmla="*/ 2987040 w 4589758"/>
              <a:gd name="connsiteY7-254" fmla="*/ 283846 h 2081517"/>
              <a:gd name="connsiteX8-255" fmla="*/ 3741420 w 4589758"/>
              <a:gd name="connsiteY8-256" fmla="*/ 93346 h 2081517"/>
              <a:gd name="connsiteX9-257" fmla="*/ 4274820 w 4589758"/>
              <a:gd name="connsiteY9-258" fmla="*/ 17146 h 2081517"/>
              <a:gd name="connsiteX10-259" fmla="*/ 4472940 w 4589758"/>
              <a:gd name="connsiteY10-260" fmla="*/ 3811 h 2081517"/>
              <a:gd name="connsiteX11-261" fmla="*/ 4543425 w 4589758"/>
              <a:gd name="connsiteY11-262" fmla="*/ 1 h 2081517"/>
              <a:gd name="connsiteX12-263" fmla="*/ 4549140 w 4589758"/>
              <a:gd name="connsiteY12-264" fmla="*/ 1899286 h 2081517"/>
              <a:gd name="connsiteX13-265" fmla="*/ 4564380 w 4589758"/>
              <a:gd name="connsiteY13-266" fmla="*/ 2021206 h 2081517"/>
              <a:gd name="connsiteX14-267" fmla="*/ 4168140 w 4589758"/>
              <a:gd name="connsiteY14-268" fmla="*/ 2036446 h 2081517"/>
              <a:gd name="connsiteX15-269" fmla="*/ 2263140 w 4589758"/>
              <a:gd name="connsiteY15-270" fmla="*/ 2036446 h 2081517"/>
              <a:gd name="connsiteX16-271" fmla="*/ 0 w 4589758"/>
              <a:gd name="connsiteY16-272" fmla="*/ 2051686 h 2081517"/>
              <a:gd name="connsiteX0-273" fmla="*/ 0 w 4589816"/>
              <a:gd name="connsiteY0-274" fmla="*/ 2048380 h 2077809"/>
              <a:gd name="connsiteX1-275" fmla="*/ 327660 w 4589816"/>
              <a:gd name="connsiteY1-276" fmla="*/ 2025520 h 2077809"/>
              <a:gd name="connsiteX2-277" fmla="*/ 716280 w 4589816"/>
              <a:gd name="connsiteY2-278" fmla="*/ 1941700 h 2077809"/>
              <a:gd name="connsiteX3-279" fmla="*/ 1280160 w 4589816"/>
              <a:gd name="connsiteY3-280" fmla="*/ 1697860 h 2077809"/>
              <a:gd name="connsiteX4-281" fmla="*/ 1638300 w 4589816"/>
              <a:gd name="connsiteY4-282" fmla="*/ 1393060 h 2077809"/>
              <a:gd name="connsiteX5-283" fmla="*/ 2148840 w 4589816"/>
              <a:gd name="connsiteY5-284" fmla="*/ 859660 h 2077809"/>
              <a:gd name="connsiteX6-285" fmla="*/ 2567940 w 4589816"/>
              <a:gd name="connsiteY6-286" fmla="*/ 478660 h 2077809"/>
              <a:gd name="connsiteX7-287" fmla="*/ 2987040 w 4589816"/>
              <a:gd name="connsiteY7-288" fmla="*/ 280540 h 2077809"/>
              <a:gd name="connsiteX8-289" fmla="*/ 3741420 w 4589816"/>
              <a:gd name="connsiteY8-290" fmla="*/ 90040 h 2077809"/>
              <a:gd name="connsiteX9-291" fmla="*/ 4274820 w 4589816"/>
              <a:gd name="connsiteY9-292" fmla="*/ 13840 h 2077809"/>
              <a:gd name="connsiteX10-293" fmla="*/ 4472940 w 4589816"/>
              <a:gd name="connsiteY10-294" fmla="*/ 505 h 2077809"/>
              <a:gd name="connsiteX11-295" fmla="*/ 4541520 w 4589816"/>
              <a:gd name="connsiteY11-296" fmla="*/ 2410 h 2077809"/>
              <a:gd name="connsiteX12-297" fmla="*/ 4549140 w 4589816"/>
              <a:gd name="connsiteY12-298" fmla="*/ 1895980 h 2077809"/>
              <a:gd name="connsiteX13-299" fmla="*/ 4564380 w 4589816"/>
              <a:gd name="connsiteY13-300" fmla="*/ 2017900 h 2077809"/>
              <a:gd name="connsiteX14-301" fmla="*/ 4168140 w 4589816"/>
              <a:gd name="connsiteY14-302" fmla="*/ 2033140 h 2077809"/>
              <a:gd name="connsiteX15-303" fmla="*/ 2263140 w 4589816"/>
              <a:gd name="connsiteY15-304" fmla="*/ 2033140 h 2077809"/>
              <a:gd name="connsiteX16-305" fmla="*/ 0 w 4589816"/>
              <a:gd name="connsiteY16-306" fmla="*/ 2048380 h 2077809"/>
              <a:gd name="connsiteX0-307" fmla="*/ 0 w 4589816"/>
              <a:gd name="connsiteY0-308" fmla="*/ 2051685 h 2081516"/>
              <a:gd name="connsiteX1-309" fmla="*/ 327660 w 4589816"/>
              <a:gd name="connsiteY1-310" fmla="*/ 2028825 h 2081516"/>
              <a:gd name="connsiteX2-311" fmla="*/ 716280 w 4589816"/>
              <a:gd name="connsiteY2-312" fmla="*/ 1945005 h 2081516"/>
              <a:gd name="connsiteX3-313" fmla="*/ 1280160 w 4589816"/>
              <a:gd name="connsiteY3-314" fmla="*/ 1701165 h 2081516"/>
              <a:gd name="connsiteX4-315" fmla="*/ 1638300 w 4589816"/>
              <a:gd name="connsiteY4-316" fmla="*/ 1396365 h 2081516"/>
              <a:gd name="connsiteX5-317" fmla="*/ 2148840 w 4589816"/>
              <a:gd name="connsiteY5-318" fmla="*/ 862965 h 2081516"/>
              <a:gd name="connsiteX6-319" fmla="*/ 2567940 w 4589816"/>
              <a:gd name="connsiteY6-320" fmla="*/ 481965 h 2081516"/>
              <a:gd name="connsiteX7-321" fmla="*/ 2987040 w 4589816"/>
              <a:gd name="connsiteY7-322" fmla="*/ 283845 h 2081516"/>
              <a:gd name="connsiteX8-323" fmla="*/ 3741420 w 4589816"/>
              <a:gd name="connsiteY8-324" fmla="*/ 93345 h 2081516"/>
              <a:gd name="connsiteX9-325" fmla="*/ 4274820 w 4589816"/>
              <a:gd name="connsiteY9-326" fmla="*/ 17145 h 2081516"/>
              <a:gd name="connsiteX10-327" fmla="*/ 4472940 w 4589816"/>
              <a:gd name="connsiteY10-328" fmla="*/ 3810 h 2081516"/>
              <a:gd name="connsiteX11-329" fmla="*/ 4541520 w 4589816"/>
              <a:gd name="connsiteY11-330" fmla="*/ 0 h 2081516"/>
              <a:gd name="connsiteX12-331" fmla="*/ 4549140 w 4589816"/>
              <a:gd name="connsiteY12-332" fmla="*/ 1899285 h 2081516"/>
              <a:gd name="connsiteX13-333" fmla="*/ 4564380 w 4589816"/>
              <a:gd name="connsiteY13-334" fmla="*/ 2021205 h 2081516"/>
              <a:gd name="connsiteX14-335" fmla="*/ 4168140 w 4589816"/>
              <a:gd name="connsiteY14-336" fmla="*/ 2036445 h 2081516"/>
              <a:gd name="connsiteX15-337" fmla="*/ 2263140 w 4589816"/>
              <a:gd name="connsiteY15-338" fmla="*/ 2036445 h 2081516"/>
              <a:gd name="connsiteX16-339" fmla="*/ 0 w 4589816"/>
              <a:gd name="connsiteY16-340" fmla="*/ 2051685 h 2081516"/>
              <a:gd name="connsiteX0-341" fmla="*/ 0 w 4574060"/>
              <a:gd name="connsiteY0-342" fmla="*/ 2051685 h 2072922"/>
              <a:gd name="connsiteX1-343" fmla="*/ 327660 w 4574060"/>
              <a:gd name="connsiteY1-344" fmla="*/ 2028825 h 2072922"/>
              <a:gd name="connsiteX2-345" fmla="*/ 716280 w 4574060"/>
              <a:gd name="connsiteY2-346" fmla="*/ 1945005 h 2072922"/>
              <a:gd name="connsiteX3-347" fmla="*/ 1280160 w 4574060"/>
              <a:gd name="connsiteY3-348" fmla="*/ 1701165 h 2072922"/>
              <a:gd name="connsiteX4-349" fmla="*/ 1638300 w 4574060"/>
              <a:gd name="connsiteY4-350" fmla="*/ 1396365 h 2072922"/>
              <a:gd name="connsiteX5-351" fmla="*/ 2148840 w 4574060"/>
              <a:gd name="connsiteY5-352" fmla="*/ 862965 h 2072922"/>
              <a:gd name="connsiteX6-353" fmla="*/ 2567940 w 4574060"/>
              <a:gd name="connsiteY6-354" fmla="*/ 481965 h 2072922"/>
              <a:gd name="connsiteX7-355" fmla="*/ 2987040 w 4574060"/>
              <a:gd name="connsiteY7-356" fmla="*/ 283845 h 2072922"/>
              <a:gd name="connsiteX8-357" fmla="*/ 3741420 w 4574060"/>
              <a:gd name="connsiteY8-358" fmla="*/ 93345 h 2072922"/>
              <a:gd name="connsiteX9-359" fmla="*/ 4274820 w 4574060"/>
              <a:gd name="connsiteY9-360" fmla="*/ 17145 h 2072922"/>
              <a:gd name="connsiteX10-361" fmla="*/ 4472940 w 4574060"/>
              <a:gd name="connsiteY10-362" fmla="*/ 3810 h 2072922"/>
              <a:gd name="connsiteX11-363" fmla="*/ 4541520 w 4574060"/>
              <a:gd name="connsiteY11-364" fmla="*/ 0 h 2072922"/>
              <a:gd name="connsiteX12-365" fmla="*/ 4549140 w 4574060"/>
              <a:gd name="connsiteY12-366" fmla="*/ 1899285 h 2072922"/>
              <a:gd name="connsiteX13-367" fmla="*/ 4564380 w 4574060"/>
              <a:gd name="connsiteY13-368" fmla="*/ 2021205 h 2072922"/>
              <a:gd name="connsiteX14-369" fmla="*/ 4168140 w 4574060"/>
              <a:gd name="connsiteY14-370" fmla="*/ 2036445 h 2072922"/>
              <a:gd name="connsiteX15-371" fmla="*/ 2263140 w 4574060"/>
              <a:gd name="connsiteY15-372" fmla="*/ 2036445 h 2072922"/>
              <a:gd name="connsiteX16-373" fmla="*/ 0 w 4574060"/>
              <a:gd name="connsiteY16-374" fmla="*/ 2051685 h 2072922"/>
              <a:gd name="connsiteX0-375" fmla="*/ 0 w 4573275"/>
              <a:gd name="connsiteY0-376" fmla="*/ 2051685 h 2051685"/>
              <a:gd name="connsiteX1-377" fmla="*/ 327660 w 4573275"/>
              <a:gd name="connsiteY1-378" fmla="*/ 2028825 h 2051685"/>
              <a:gd name="connsiteX2-379" fmla="*/ 716280 w 4573275"/>
              <a:gd name="connsiteY2-380" fmla="*/ 1945005 h 2051685"/>
              <a:gd name="connsiteX3-381" fmla="*/ 1280160 w 4573275"/>
              <a:gd name="connsiteY3-382" fmla="*/ 1701165 h 2051685"/>
              <a:gd name="connsiteX4-383" fmla="*/ 1638300 w 4573275"/>
              <a:gd name="connsiteY4-384" fmla="*/ 1396365 h 2051685"/>
              <a:gd name="connsiteX5-385" fmla="*/ 2148840 w 4573275"/>
              <a:gd name="connsiteY5-386" fmla="*/ 862965 h 2051685"/>
              <a:gd name="connsiteX6-387" fmla="*/ 2567940 w 4573275"/>
              <a:gd name="connsiteY6-388" fmla="*/ 481965 h 2051685"/>
              <a:gd name="connsiteX7-389" fmla="*/ 2987040 w 4573275"/>
              <a:gd name="connsiteY7-390" fmla="*/ 283845 h 2051685"/>
              <a:gd name="connsiteX8-391" fmla="*/ 3741420 w 4573275"/>
              <a:gd name="connsiteY8-392" fmla="*/ 93345 h 2051685"/>
              <a:gd name="connsiteX9-393" fmla="*/ 4274820 w 4573275"/>
              <a:gd name="connsiteY9-394" fmla="*/ 17145 h 2051685"/>
              <a:gd name="connsiteX10-395" fmla="*/ 4472940 w 4573275"/>
              <a:gd name="connsiteY10-396" fmla="*/ 3810 h 2051685"/>
              <a:gd name="connsiteX11-397" fmla="*/ 4541520 w 4573275"/>
              <a:gd name="connsiteY11-398" fmla="*/ 0 h 2051685"/>
              <a:gd name="connsiteX12-399" fmla="*/ 4549140 w 4573275"/>
              <a:gd name="connsiteY12-400" fmla="*/ 1899285 h 2051685"/>
              <a:gd name="connsiteX13-401" fmla="*/ 4564380 w 4573275"/>
              <a:gd name="connsiteY13-402" fmla="*/ 2021205 h 2051685"/>
              <a:gd name="connsiteX14-403" fmla="*/ 4168140 w 4573275"/>
              <a:gd name="connsiteY14-404" fmla="*/ 2036445 h 2051685"/>
              <a:gd name="connsiteX15-405" fmla="*/ 2263140 w 4573275"/>
              <a:gd name="connsiteY15-406" fmla="*/ 2036445 h 2051685"/>
              <a:gd name="connsiteX16-407" fmla="*/ 0 w 4573275"/>
              <a:gd name="connsiteY16-408" fmla="*/ 2051685 h 2051685"/>
              <a:gd name="connsiteX0-409" fmla="*/ 0 w 4564383"/>
              <a:gd name="connsiteY0-410" fmla="*/ 2051685 h 2051685"/>
              <a:gd name="connsiteX1-411" fmla="*/ 327660 w 4564383"/>
              <a:gd name="connsiteY1-412" fmla="*/ 2028825 h 2051685"/>
              <a:gd name="connsiteX2-413" fmla="*/ 716280 w 4564383"/>
              <a:gd name="connsiteY2-414" fmla="*/ 1945005 h 2051685"/>
              <a:gd name="connsiteX3-415" fmla="*/ 1280160 w 4564383"/>
              <a:gd name="connsiteY3-416" fmla="*/ 1701165 h 2051685"/>
              <a:gd name="connsiteX4-417" fmla="*/ 1638300 w 4564383"/>
              <a:gd name="connsiteY4-418" fmla="*/ 1396365 h 2051685"/>
              <a:gd name="connsiteX5-419" fmla="*/ 2148840 w 4564383"/>
              <a:gd name="connsiteY5-420" fmla="*/ 862965 h 2051685"/>
              <a:gd name="connsiteX6-421" fmla="*/ 2567940 w 4564383"/>
              <a:gd name="connsiteY6-422" fmla="*/ 481965 h 2051685"/>
              <a:gd name="connsiteX7-423" fmla="*/ 2987040 w 4564383"/>
              <a:gd name="connsiteY7-424" fmla="*/ 283845 h 2051685"/>
              <a:gd name="connsiteX8-425" fmla="*/ 3741420 w 4564383"/>
              <a:gd name="connsiteY8-426" fmla="*/ 93345 h 2051685"/>
              <a:gd name="connsiteX9-427" fmla="*/ 4274820 w 4564383"/>
              <a:gd name="connsiteY9-428" fmla="*/ 17145 h 2051685"/>
              <a:gd name="connsiteX10-429" fmla="*/ 4472940 w 4564383"/>
              <a:gd name="connsiteY10-430" fmla="*/ 3810 h 2051685"/>
              <a:gd name="connsiteX11-431" fmla="*/ 4541520 w 4564383"/>
              <a:gd name="connsiteY11-432" fmla="*/ 0 h 2051685"/>
              <a:gd name="connsiteX12-433" fmla="*/ 4549140 w 4564383"/>
              <a:gd name="connsiteY12-434" fmla="*/ 1899285 h 2051685"/>
              <a:gd name="connsiteX13-435" fmla="*/ 4564380 w 4564383"/>
              <a:gd name="connsiteY13-436" fmla="*/ 2021205 h 2051685"/>
              <a:gd name="connsiteX14-437" fmla="*/ 4168140 w 4564383"/>
              <a:gd name="connsiteY14-438" fmla="*/ 2036445 h 2051685"/>
              <a:gd name="connsiteX15-439" fmla="*/ 2263140 w 4564383"/>
              <a:gd name="connsiteY15-440" fmla="*/ 2036445 h 2051685"/>
              <a:gd name="connsiteX16-441" fmla="*/ 0 w 4564383"/>
              <a:gd name="connsiteY16-442" fmla="*/ 2051685 h 2051685"/>
              <a:gd name="connsiteX0-443" fmla="*/ 0 w 4551048"/>
              <a:gd name="connsiteY0-444" fmla="*/ 2051685 h 2100113"/>
              <a:gd name="connsiteX1-445" fmla="*/ 327660 w 4551048"/>
              <a:gd name="connsiteY1-446" fmla="*/ 2028825 h 2100113"/>
              <a:gd name="connsiteX2-447" fmla="*/ 716280 w 4551048"/>
              <a:gd name="connsiteY2-448" fmla="*/ 1945005 h 2100113"/>
              <a:gd name="connsiteX3-449" fmla="*/ 1280160 w 4551048"/>
              <a:gd name="connsiteY3-450" fmla="*/ 1701165 h 2100113"/>
              <a:gd name="connsiteX4-451" fmla="*/ 1638300 w 4551048"/>
              <a:gd name="connsiteY4-452" fmla="*/ 1396365 h 2100113"/>
              <a:gd name="connsiteX5-453" fmla="*/ 2148840 w 4551048"/>
              <a:gd name="connsiteY5-454" fmla="*/ 862965 h 2100113"/>
              <a:gd name="connsiteX6-455" fmla="*/ 2567940 w 4551048"/>
              <a:gd name="connsiteY6-456" fmla="*/ 481965 h 2100113"/>
              <a:gd name="connsiteX7-457" fmla="*/ 2987040 w 4551048"/>
              <a:gd name="connsiteY7-458" fmla="*/ 283845 h 2100113"/>
              <a:gd name="connsiteX8-459" fmla="*/ 3741420 w 4551048"/>
              <a:gd name="connsiteY8-460" fmla="*/ 93345 h 2100113"/>
              <a:gd name="connsiteX9-461" fmla="*/ 4274820 w 4551048"/>
              <a:gd name="connsiteY9-462" fmla="*/ 17145 h 2100113"/>
              <a:gd name="connsiteX10-463" fmla="*/ 4472940 w 4551048"/>
              <a:gd name="connsiteY10-464" fmla="*/ 3810 h 2100113"/>
              <a:gd name="connsiteX11-465" fmla="*/ 4541520 w 4551048"/>
              <a:gd name="connsiteY11-466" fmla="*/ 0 h 2100113"/>
              <a:gd name="connsiteX12-467" fmla="*/ 4549140 w 4551048"/>
              <a:gd name="connsiteY12-468" fmla="*/ 1899285 h 2100113"/>
              <a:gd name="connsiteX13-469" fmla="*/ 4551045 w 4551048"/>
              <a:gd name="connsiteY13-470" fmla="*/ 2044065 h 2100113"/>
              <a:gd name="connsiteX14-471" fmla="*/ 4168140 w 4551048"/>
              <a:gd name="connsiteY14-472" fmla="*/ 2036445 h 2100113"/>
              <a:gd name="connsiteX15-473" fmla="*/ 2263140 w 4551048"/>
              <a:gd name="connsiteY15-474" fmla="*/ 2036445 h 2100113"/>
              <a:gd name="connsiteX16-475" fmla="*/ 0 w 4551048"/>
              <a:gd name="connsiteY16-476" fmla="*/ 2051685 h 2100113"/>
              <a:gd name="connsiteX0-477" fmla="*/ 0 w 4551048"/>
              <a:gd name="connsiteY0-478" fmla="*/ 2051685 h 2051685"/>
              <a:gd name="connsiteX1-479" fmla="*/ 327660 w 4551048"/>
              <a:gd name="connsiteY1-480" fmla="*/ 2028825 h 2051685"/>
              <a:gd name="connsiteX2-481" fmla="*/ 716280 w 4551048"/>
              <a:gd name="connsiteY2-482" fmla="*/ 1945005 h 2051685"/>
              <a:gd name="connsiteX3-483" fmla="*/ 1280160 w 4551048"/>
              <a:gd name="connsiteY3-484" fmla="*/ 1701165 h 2051685"/>
              <a:gd name="connsiteX4-485" fmla="*/ 1638300 w 4551048"/>
              <a:gd name="connsiteY4-486" fmla="*/ 1396365 h 2051685"/>
              <a:gd name="connsiteX5-487" fmla="*/ 2148840 w 4551048"/>
              <a:gd name="connsiteY5-488" fmla="*/ 862965 h 2051685"/>
              <a:gd name="connsiteX6-489" fmla="*/ 2567940 w 4551048"/>
              <a:gd name="connsiteY6-490" fmla="*/ 481965 h 2051685"/>
              <a:gd name="connsiteX7-491" fmla="*/ 2987040 w 4551048"/>
              <a:gd name="connsiteY7-492" fmla="*/ 283845 h 2051685"/>
              <a:gd name="connsiteX8-493" fmla="*/ 3741420 w 4551048"/>
              <a:gd name="connsiteY8-494" fmla="*/ 93345 h 2051685"/>
              <a:gd name="connsiteX9-495" fmla="*/ 4274820 w 4551048"/>
              <a:gd name="connsiteY9-496" fmla="*/ 17145 h 2051685"/>
              <a:gd name="connsiteX10-497" fmla="*/ 4472940 w 4551048"/>
              <a:gd name="connsiteY10-498" fmla="*/ 3810 h 2051685"/>
              <a:gd name="connsiteX11-499" fmla="*/ 4541520 w 4551048"/>
              <a:gd name="connsiteY11-500" fmla="*/ 0 h 2051685"/>
              <a:gd name="connsiteX12-501" fmla="*/ 4549140 w 4551048"/>
              <a:gd name="connsiteY12-502" fmla="*/ 1899285 h 2051685"/>
              <a:gd name="connsiteX13-503" fmla="*/ 4551045 w 4551048"/>
              <a:gd name="connsiteY13-504" fmla="*/ 2044065 h 2051685"/>
              <a:gd name="connsiteX14-505" fmla="*/ 4168140 w 4551048"/>
              <a:gd name="connsiteY14-506" fmla="*/ 2036445 h 2051685"/>
              <a:gd name="connsiteX15-507" fmla="*/ 2263140 w 4551048"/>
              <a:gd name="connsiteY15-508" fmla="*/ 2036445 h 2051685"/>
              <a:gd name="connsiteX16-509" fmla="*/ 0 w 4551048"/>
              <a:gd name="connsiteY16-510" fmla="*/ 2051685 h 20516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4551048" h="2051685">
                <a:moveTo>
                  <a:pt x="0" y="2051685"/>
                </a:moveTo>
                <a:cubicBezTo>
                  <a:pt x="104140" y="2049145"/>
                  <a:pt x="208280" y="2046605"/>
                  <a:pt x="327660" y="2028825"/>
                </a:cubicBezTo>
                <a:cubicBezTo>
                  <a:pt x="447040" y="2011045"/>
                  <a:pt x="557530" y="1999615"/>
                  <a:pt x="716280" y="1945005"/>
                </a:cubicBezTo>
                <a:cubicBezTo>
                  <a:pt x="875030" y="1890395"/>
                  <a:pt x="1126490" y="1792605"/>
                  <a:pt x="1280160" y="1701165"/>
                </a:cubicBezTo>
                <a:cubicBezTo>
                  <a:pt x="1433830" y="1609725"/>
                  <a:pt x="1493520" y="1536065"/>
                  <a:pt x="1638300" y="1396365"/>
                </a:cubicBezTo>
                <a:cubicBezTo>
                  <a:pt x="1783080" y="1256665"/>
                  <a:pt x="1993900" y="1015365"/>
                  <a:pt x="2148840" y="862965"/>
                </a:cubicBezTo>
                <a:cubicBezTo>
                  <a:pt x="2303780" y="710565"/>
                  <a:pt x="2428240" y="578485"/>
                  <a:pt x="2567940" y="481965"/>
                </a:cubicBezTo>
                <a:cubicBezTo>
                  <a:pt x="2707640" y="385445"/>
                  <a:pt x="2791460" y="348615"/>
                  <a:pt x="2987040" y="283845"/>
                </a:cubicBezTo>
                <a:cubicBezTo>
                  <a:pt x="3182620" y="219075"/>
                  <a:pt x="3526790" y="137795"/>
                  <a:pt x="3741420" y="93345"/>
                </a:cubicBezTo>
                <a:cubicBezTo>
                  <a:pt x="3956050" y="48895"/>
                  <a:pt x="4152900" y="32067"/>
                  <a:pt x="4274820" y="17145"/>
                </a:cubicBezTo>
                <a:cubicBezTo>
                  <a:pt x="4396740" y="2223"/>
                  <a:pt x="4428490" y="6667"/>
                  <a:pt x="4472940" y="3810"/>
                </a:cubicBezTo>
                <a:lnTo>
                  <a:pt x="4541520" y="0"/>
                </a:lnTo>
                <a:cubicBezTo>
                  <a:pt x="4542790" y="-318"/>
                  <a:pt x="4547553" y="1798638"/>
                  <a:pt x="4549140" y="1899285"/>
                </a:cubicBezTo>
                <a:cubicBezTo>
                  <a:pt x="4550727" y="1999932"/>
                  <a:pt x="4549775" y="2044065"/>
                  <a:pt x="4551045" y="2044065"/>
                </a:cubicBezTo>
                <a:cubicBezTo>
                  <a:pt x="4552315" y="2044065"/>
                  <a:pt x="4168140" y="2036445"/>
                  <a:pt x="4168140" y="2036445"/>
                </a:cubicBezTo>
                <a:lnTo>
                  <a:pt x="2263140" y="2036445"/>
                </a:lnTo>
                <a:lnTo>
                  <a:pt x="0" y="205168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9442616" y="9292155"/>
            <a:ext cx="4573402" cy="2036190"/>
          </a:xfrm>
          <a:custGeom>
            <a:avLst/>
            <a:gdLst>
              <a:gd name="connsiteX0" fmla="*/ 0 w 6862714"/>
              <a:gd name="connsiteY0" fmla="*/ 2037173 h 2037173"/>
              <a:gd name="connsiteX1" fmla="*/ 1677972 w 6862714"/>
              <a:gd name="connsiteY1" fmla="*/ 1537552 h 2037173"/>
              <a:gd name="connsiteX2" fmla="*/ 3073139 w 6862714"/>
              <a:gd name="connsiteY2" fmla="*/ 208373 h 2037173"/>
              <a:gd name="connsiteX3" fmla="*/ 6862714 w 6862714"/>
              <a:gd name="connsiteY3" fmla="*/ 983 h 2037173"/>
              <a:gd name="connsiteX0-1" fmla="*/ 0 w 6862714"/>
              <a:gd name="connsiteY0-2" fmla="*/ 2037173 h 2037173"/>
              <a:gd name="connsiteX1-3" fmla="*/ 1830372 w 6862714"/>
              <a:gd name="connsiteY1-4" fmla="*/ 1484212 h 2037173"/>
              <a:gd name="connsiteX2-5" fmla="*/ 3073139 w 6862714"/>
              <a:gd name="connsiteY2-6" fmla="*/ 208373 h 2037173"/>
              <a:gd name="connsiteX3-7" fmla="*/ 6862714 w 6862714"/>
              <a:gd name="connsiteY3-8" fmla="*/ 983 h 2037173"/>
              <a:gd name="connsiteX0-9" fmla="*/ 0 w 6862714"/>
              <a:gd name="connsiteY0-10" fmla="*/ 2037173 h 2037173"/>
              <a:gd name="connsiteX1-11" fmla="*/ 1830372 w 6862714"/>
              <a:gd name="connsiteY1-12" fmla="*/ 1484212 h 2037173"/>
              <a:gd name="connsiteX2-13" fmla="*/ 3073139 w 6862714"/>
              <a:gd name="connsiteY2-14" fmla="*/ 208373 h 2037173"/>
              <a:gd name="connsiteX3-15" fmla="*/ 6862714 w 6862714"/>
              <a:gd name="connsiteY3-16" fmla="*/ 983 h 2037173"/>
              <a:gd name="connsiteX0-17" fmla="*/ 0 w 6862714"/>
              <a:gd name="connsiteY0-18" fmla="*/ 2037173 h 2037173"/>
              <a:gd name="connsiteX1-19" fmla="*/ 1830372 w 6862714"/>
              <a:gd name="connsiteY1-20" fmla="*/ 1484212 h 2037173"/>
              <a:gd name="connsiteX2-21" fmla="*/ 3073139 w 6862714"/>
              <a:gd name="connsiteY2-22" fmla="*/ 208373 h 2037173"/>
              <a:gd name="connsiteX3-23" fmla="*/ 6862714 w 6862714"/>
              <a:gd name="connsiteY3-24" fmla="*/ 983 h 2037173"/>
              <a:gd name="connsiteX0-25" fmla="*/ 0 w 6862714"/>
              <a:gd name="connsiteY0-26" fmla="*/ 2036190 h 2036190"/>
              <a:gd name="connsiteX1-27" fmla="*/ 1830372 w 6862714"/>
              <a:gd name="connsiteY1-28" fmla="*/ 1483229 h 2036190"/>
              <a:gd name="connsiteX2-29" fmla="*/ 4193706 w 6862714"/>
              <a:gd name="connsiteY2-30" fmla="*/ 359790 h 2036190"/>
              <a:gd name="connsiteX3-31" fmla="*/ 6862714 w 6862714"/>
              <a:gd name="connsiteY3-32" fmla="*/ 0 h 2036190"/>
              <a:gd name="connsiteX0-33" fmla="*/ 0 w 6862714"/>
              <a:gd name="connsiteY0-34" fmla="*/ 2036190 h 2036190"/>
              <a:gd name="connsiteX1-35" fmla="*/ 1824655 w 6862714"/>
              <a:gd name="connsiteY1-36" fmla="*/ 1692779 h 2036190"/>
              <a:gd name="connsiteX2-37" fmla="*/ 4193706 w 6862714"/>
              <a:gd name="connsiteY2-38" fmla="*/ 359790 h 2036190"/>
              <a:gd name="connsiteX3-39" fmla="*/ 6862714 w 6862714"/>
              <a:gd name="connsiteY3-40" fmla="*/ 0 h 2036190"/>
              <a:gd name="connsiteX0-41" fmla="*/ 0 w 6862714"/>
              <a:gd name="connsiteY0-42" fmla="*/ 2036190 h 2036190"/>
              <a:gd name="connsiteX1-43" fmla="*/ 1921847 w 6862714"/>
              <a:gd name="connsiteY1-44" fmla="*/ 1685159 h 2036190"/>
              <a:gd name="connsiteX2-45" fmla="*/ 4193706 w 6862714"/>
              <a:gd name="connsiteY2-46" fmla="*/ 359790 h 2036190"/>
              <a:gd name="connsiteX3-47" fmla="*/ 6862714 w 6862714"/>
              <a:gd name="connsiteY3-48" fmla="*/ 0 h 2036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62714" h="2036190">
                <a:moveTo>
                  <a:pt x="0" y="2036190"/>
                </a:moveTo>
                <a:cubicBezTo>
                  <a:pt x="697191" y="2022599"/>
                  <a:pt x="1222896" y="1964559"/>
                  <a:pt x="1921847" y="1685159"/>
                </a:cubicBezTo>
                <a:cubicBezTo>
                  <a:pt x="2620798" y="1405759"/>
                  <a:pt x="3329582" y="615885"/>
                  <a:pt x="4193706" y="359790"/>
                </a:cubicBezTo>
                <a:cubicBezTo>
                  <a:pt x="5057830" y="103695"/>
                  <a:pt x="6366236" y="6284"/>
                  <a:pt x="6862714" y="0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7114199" y="11328344"/>
            <a:ext cx="232842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130" idx="13"/>
          </p:cNvCxnSpPr>
          <p:nvPr/>
        </p:nvCxnSpPr>
        <p:spPr>
          <a:xfrm flipV="1">
            <a:off x="9442620" y="11323652"/>
            <a:ext cx="4589479" cy="424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rot="491267" flipV="1">
            <a:off x="8331784" y="9011748"/>
            <a:ext cx="1285711" cy="920239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491267" flipV="1">
            <a:off x="8316813" y="9220909"/>
            <a:ext cx="1405511" cy="718580"/>
          </a:xfrm>
          <a:prstGeom prst="line">
            <a:avLst/>
          </a:prstGeom>
          <a:ln w="28575">
            <a:solidFill>
              <a:srgbClr val="EA941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491267" flipV="1">
            <a:off x="8301650" y="9432768"/>
            <a:ext cx="1507597" cy="512942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rot="491267" flipV="1">
            <a:off x="8298300" y="9658883"/>
            <a:ext cx="1546694" cy="290305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rot="491267">
            <a:off x="8264716" y="9948794"/>
            <a:ext cx="1587623" cy="0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rot="491267">
            <a:off x="8245642" y="9945418"/>
            <a:ext cx="1559529" cy="269866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rot="19908278" flipV="1">
            <a:off x="10314802" y="7901994"/>
            <a:ext cx="1285711" cy="920239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rot="19908278" flipV="1">
            <a:off x="10355334" y="8063386"/>
            <a:ext cx="1405511" cy="718580"/>
          </a:xfrm>
          <a:prstGeom prst="line">
            <a:avLst/>
          </a:prstGeom>
          <a:ln w="28575">
            <a:solidFill>
              <a:srgbClr val="16EA43"/>
            </a:solidFill>
            <a:prstDash val="solid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rot="19908278" flipV="1">
            <a:off x="10397858" y="8232707"/>
            <a:ext cx="1507597" cy="512942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rot="19908278" flipV="1">
            <a:off x="10459445" y="8426835"/>
            <a:ext cx="1546694" cy="290305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rot="19908278">
            <a:off x="10514287" y="8696311"/>
            <a:ext cx="1587623" cy="0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rot="19908278">
            <a:off x="10579707" y="8686937"/>
            <a:ext cx="1559529" cy="269866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 148"/>
          <p:cNvSpPr/>
          <p:nvPr/>
        </p:nvSpPr>
        <p:spPr>
          <a:xfrm>
            <a:off x="9401636" y="11604483"/>
            <a:ext cx="429253" cy="579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/>
          <p:cNvSpPr/>
          <p:nvPr/>
        </p:nvSpPr>
        <p:spPr>
          <a:xfrm>
            <a:off x="9420854" y="11662459"/>
            <a:ext cx="390815" cy="20613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9401636" y="11868590"/>
            <a:ext cx="429253" cy="579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11104766" y="11598765"/>
            <a:ext cx="116284" cy="3277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/>
          <p:nvPr/>
        </p:nvCxnSpPr>
        <p:spPr>
          <a:xfrm rot="491267" flipV="1">
            <a:off x="12426360" y="11544473"/>
            <a:ext cx="428054" cy="283701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 rot="491267" flipV="1">
            <a:off x="12421730" y="11609166"/>
            <a:ext cx="467939" cy="221531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 rot="491267" flipV="1">
            <a:off x="12417043" y="11674660"/>
            <a:ext cx="501927" cy="158135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rot="491267" flipV="1">
            <a:off x="12416318" y="11744481"/>
            <a:ext cx="514943" cy="89498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rot="491267">
            <a:off x="12405645" y="11833885"/>
            <a:ext cx="528570" cy="0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rot="491267">
            <a:off x="12399770" y="11832796"/>
            <a:ext cx="519217" cy="83197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/>
          <p:cNvSpPr txBox="1"/>
          <p:nvPr/>
        </p:nvSpPr>
        <p:spPr>
          <a:xfrm>
            <a:off x="9870360" y="11620239"/>
            <a:ext cx="89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11260521" y="11620239"/>
            <a:ext cx="12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Link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12987965" y="11631420"/>
            <a:ext cx="12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Beam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9545105" y="12330011"/>
            <a:ext cx="533123" cy="0"/>
          </a:xfrm>
          <a:prstGeom prst="line">
            <a:avLst/>
          </a:prstGeom>
          <a:ln w="28575">
            <a:solidFill>
              <a:srgbClr val="EA941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>
            <a:off x="9545104" y="12501888"/>
            <a:ext cx="53312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11989394" y="12330011"/>
            <a:ext cx="533123" cy="0"/>
          </a:xfrm>
          <a:prstGeom prst="line">
            <a:avLst/>
          </a:prstGeom>
          <a:ln w="28575">
            <a:solidFill>
              <a:srgbClr val="EA941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>
            <a:off x="11989393" y="12501888"/>
            <a:ext cx="533123" cy="0"/>
          </a:xfrm>
          <a:prstGeom prst="line">
            <a:avLst/>
          </a:prstGeom>
          <a:ln w="28575">
            <a:solidFill>
              <a:srgbClr val="16EA4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本框 170"/>
          <p:cNvSpPr txBox="1"/>
          <p:nvPr/>
        </p:nvSpPr>
        <p:spPr>
          <a:xfrm>
            <a:off x="10055487" y="12123563"/>
            <a:ext cx="16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2494699" y="12123563"/>
            <a:ext cx="16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7099063" y="12277723"/>
            <a:ext cx="468326" cy="27644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7689362" y="12246669"/>
            <a:ext cx="158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Terrain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8096037" y="11636278"/>
            <a:ext cx="820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084640" y="9756156"/>
            <a:ext cx="197404" cy="2696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093479" y="9783124"/>
            <a:ext cx="179725" cy="958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084642" y="9879008"/>
            <a:ext cx="197404" cy="2696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156790" y="9905979"/>
            <a:ext cx="52475" cy="9549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674594" y="10874979"/>
            <a:ext cx="432000" cy="433100"/>
          </a:xfrm>
          <a:prstGeom prst="ellipse">
            <a:avLst/>
          </a:prstGeom>
          <a:solidFill>
            <a:schemeClr val="tx1">
              <a:lumMod val="85000"/>
              <a:lumOff val="15000"/>
              <a:alpha val="59000"/>
            </a:schemeClr>
          </a:solidFill>
          <a:ln w="6350">
            <a:solidFill>
              <a:schemeClr val="tx1"/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7234647" y="10874979"/>
            <a:ext cx="432000" cy="433100"/>
          </a:xfrm>
          <a:prstGeom prst="ellipse">
            <a:avLst/>
          </a:prstGeom>
          <a:solidFill>
            <a:schemeClr val="tx1">
              <a:lumMod val="85000"/>
              <a:lumOff val="15000"/>
              <a:alpha val="59000"/>
            </a:schemeClr>
          </a:solidFill>
          <a:ln w="6350">
            <a:solidFill>
              <a:schemeClr val="tx1"/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 flipH="1">
            <a:off x="7124519" y="9985658"/>
            <a:ext cx="1954265" cy="1224325"/>
          </a:xfrm>
          <a:custGeom>
            <a:avLst/>
            <a:gdLst>
              <a:gd name="connsiteX0" fmla="*/ 1717315 w 2837844"/>
              <a:gd name="connsiteY0" fmla="*/ 96279 h 1831825"/>
              <a:gd name="connsiteX1" fmla="*/ 1665463 w 2837844"/>
              <a:gd name="connsiteY1" fmla="*/ 98065 h 1831825"/>
              <a:gd name="connsiteX2" fmla="*/ 1073008 w 2837844"/>
              <a:gd name="connsiteY2" fmla="*/ 120925 h 1831825"/>
              <a:gd name="connsiteX3" fmla="*/ 844408 w 2837844"/>
              <a:gd name="connsiteY3" fmla="*/ 166645 h 1831825"/>
              <a:gd name="connsiteX4" fmla="*/ 756777 w 2837844"/>
              <a:gd name="connsiteY4" fmla="*/ 372386 h 1831825"/>
              <a:gd name="connsiteX5" fmla="*/ 591043 w 2837844"/>
              <a:gd name="connsiteY5" fmla="*/ 791486 h 1831825"/>
              <a:gd name="connsiteX6" fmla="*/ 745348 w 2837844"/>
              <a:gd name="connsiteY6" fmla="*/ 785771 h 1831825"/>
              <a:gd name="connsiteX7" fmla="*/ 817739 w 2837844"/>
              <a:gd name="connsiteY7" fmla="*/ 839111 h 1831825"/>
              <a:gd name="connsiteX8" fmla="*/ 863459 w 2837844"/>
              <a:gd name="connsiteY8" fmla="*/ 797201 h 1831825"/>
              <a:gd name="connsiteX9" fmla="*/ 781543 w 2837844"/>
              <a:gd name="connsiteY9" fmla="*/ 711475 h 1831825"/>
              <a:gd name="connsiteX10" fmla="*/ 789163 w 2837844"/>
              <a:gd name="connsiteY10" fmla="*/ 656230 h 1831825"/>
              <a:gd name="connsiteX11" fmla="*/ 897748 w 2837844"/>
              <a:gd name="connsiteY11" fmla="*/ 707665 h 1831825"/>
              <a:gd name="connsiteX12" fmla="*/ 1013953 w 2837844"/>
              <a:gd name="connsiteY12" fmla="*/ 793390 h 1831825"/>
              <a:gd name="connsiteX13" fmla="*/ 1061578 w 2837844"/>
              <a:gd name="connsiteY13" fmla="*/ 858160 h 1831825"/>
              <a:gd name="connsiteX14" fmla="*/ 1029193 w 2837844"/>
              <a:gd name="connsiteY14" fmla="*/ 886735 h 1831825"/>
              <a:gd name="connsiteX15" fmla="*/ 956803 w 2837844"/>
              <a:gd name="connsiteY15" fmla="*/ 854350 h 1831825"/>
              <a:gd name="connsiteX16" fmla="*/ 926323 w 2837844"/>
              <a:gd name="connsiteY16" fmla="*/ 886735 h 1831825"/>
              <a:gd name="connsiteX17" fmla="*/ 924418 w 2837844"/>
              <a:gd name="connsiteY17" fmla="*/ 974365 h 1831825"/>
              <a:gd name="connsiteX18" fmla="*/ 871078 w 2837844"/>
              <a:gd name="connsiteY18" fmla="*/ 1050565 h 1831825"/>
              <a:gd name="connsiteX19" fmla="*/ 909178 w 2837844"/>
              <a:gd name="connsiteY19" fmla="*/ 1174390 h 1831825"/>
              <a:gd name="connsiteX20" fmla="*/ 939658 w 2837844"/>
              <a:gd name="connsiteY20" fmla="*/ 1262020 h 1831825"/>
              <a:gd name="connsiteX21" fmla="*/ 1031098 w 2837844"/>
              <a:gd name="connsiteY21" fmla="*/ 1262020 h 1831825"/>
              <a:gd name="connsiteX22" fmla="*/ 1031098 w 2837844"/>
              <a:gd name="connsiteY22" fmla="*/ 1170580 h 1831825"/>
              <a:gd name="connsiteX23" fmla="*/ 1252078 w 2837844"/>
              <a:gd name="connsiteY23" fmla="*/ 1164865 h 1831825"/>
              <a:gd name="connsiteX24" fmla="*/ 1282558 w 2837844"/>
              <a:gd name="connsiteY24" fmla="*/ 1018180 h 1831825"/>
              <a:gd name="connsiteX25" fmla="*/ 1615933 w 2837844"/>
              <a:gd name="connsiteY25" fmla="*/ 1014370 h 1831825"/>
              <a:gd name="connsiteX26" fmla="*/ 1585453 w 2837844"/>
              <a:gd name="connsiteY26" fmla="*/ 892450 h 1831825"/>
              <a:gd name="connsiteX27" fmla="*/ 1362568 w 2837844"/>
              <a:gd name="connsiteY27" fmla="*/ 837205 h 1831825"/>
              <a:gd name="connsiteX28" fmla="*/ 1377808 w 2837844"/>
              <a:gd name="connsiteY28" fmla="*/ 801010 h 1831825"/>
              <a:gd name="connsiteX29" fmla="*/ 1591168 w 2837844"/>
              <a:gd name="connsiteY29" fmla="*/ 801010 h 1831825"/>
              <a:gd name="connsiteX30" fmla="*/ 1629268 w 2837844"/>
              <a:gd name="connsiteY30" fmla="*/ 658135 h 1831825"/>
              <a:gd name="connsiteX31" fmla="*/ 1665463 w 2837844"/>
              <a:gd name="connsiteY31" fmla="*/ 648610 h 1831825"/>
              <a:gd name="connsiteX32" fmla="*/ 1795002 w 2837844"/>
              <a:gd name="connsiteY32" fmla="*/ 673375 h 1831825"/>
              <a:gd name="connsiteX33" fmla="*/ 1842628 w 2837844"/>
              <a:gd name="connsiteY33" fmla="*/ 507640 h 1831825"/>
              <a:gd name="connsiteX34" fmla="*/ 1886443 w 2837844"/>
              <a:gd name="connsiteY34" fmla="*/ 315235 h 1831825"/>
              <a:gd name="connsiteX35" fmla="*/ 1817863 w 2837844"/>
              <a:gd name="connsiteY35" fmla="*/ 132355 h 1831825"/>
              <a:gd name="connsiteX36" fmla="*/ 1717315 w 2837844"/>
              <a:gd name="connsiteY36" fmla="*/ 96279 h 1831825"/>
              <a:gd name="connsiteX37" fmla="*/ 1771796 w 2837844"/>
              <a:gd name="connsiteY37" fmla="*/ 49 h 1831825"/>
              <a:gd name="connsiteX38" fmla="*/ 1810267 w 2837844"/>
              <a:gd name="connsiteY38" fmla="*/ 2228 h 1831825"/>
              <a:gd name="connsiteX39" fmla="*/ 1865835 w 2837844"/>
              <a:gd name="connsiteY39" fmla="*/ 52029 h 1831825"/>
              <a:gd name="connsiteX40" fmla="*/ 1898846 w 2837844"/>
              <a:gd name="connsiteY40" fmla="*/ 138657 h 1831825"/>
              <a:gd name="connsiteX41" fmla="*/ 1935972 w 2837844"/>
              <a:gd name="connsiteY41" fmla="*/ 267612 h 1831825"/>
              <a:gd name="connsiteX42" fmla="*/ 1967005 w 2837844"/>
              <a:gd name="connsiteY42" fmla="*/ 366557 h 1831825"/>
              <a:gd name="connsiteX43" fmla="*/ 1904989 w 2837844"/>
              <a:gd name="connsiteY43" fmla="*/ 562197 h 1831825"/>
              <a:gd name="connsiteX44" fmla="*/ 1818479 w 2837844"/>
              <a:gd name="connsiteY44" fmla="*/ 866503 h 1831825"/>
              <a:gd name="connsiteX45" fmla="*/ 2827291 w 2837844"/>
              <a:gd name="connsiteY45" fmla="*/ 871152 h 1831825"/>
              <a:gd name="connsiteX46" fmla="*/ 2837844 w 2837844"/>
              <a:gd name="connsiteY46" fmla="*/ 1281339 h 1831825"/>
              <a:gd name="connsiteX47" fmla="*/ 2183041 w 2837844"/>
              <a:gd name="connsiteY47" fmla="*/ 1284093 h 1831825"/>
              <a:gd name="connsiteX48" fmla="*/ 2204294 w 2837844"/>
              <a:gd name="connsiteY48" fmla="*/ 1339156 h 1831825"/>
              <a:gd name="connsiteX49" fmla="*/ 2003245 w 2837844"/>
              <a:gd name="connsiteY49" fmla="*/ 1609461 h 1831825"/>
              <a:gd name="connsiteX50" fmla="*/ 2004364 w 2837844"/>
              <a:gd name="connsiteY50" fmla="*/ 1818856 h 1831825"/>
              <a:gd name="connsiteX51" fmla="*/ 692391 w 2837844"/>
              <a:gd name="connsiteY51" fmla="*/ 1831825 h 1831825"/>
              <a:gd name="connsiteX52" fmla="*/ 525556 w 2837844"/>
              <a:gd name="connsiteY52" fmla="*/ 1400917 h 1831825"/>
              <a:gd name="connsiteX53" fmla="*/ 353408 w 2837844"/>
              <a:gd name="connsiteY53" fmla="*/ 1309917 h 1831825"/>
              <a:gd name="connsiteX54" fmla="*/ 145274 w 2837844"/>
              <a:gd name="connsiteY54" fmla="*/ 1304540 h 1831825"/>
              <a:gd name="connsiteX55" fmla="*/ 1463 w 2837844"/>
              <a:gd name="connsiteY55" fmla="*/ 1368581 h 1831825"/>
              <a:gd name="connsiteX56" fmla="*/ 9809 w 2837844"/>
              <a:gd name="connsiteY56" fmla="*/ 1303342 h 1831825"/>
              <a:gd name="connsiteX57" fmla="*/ 34643 w 2837844"/>
              <a:gd name="connsiteY57" fmla="*/ 1264020 h 1831825"/>
              <a:gd name="connsiteX58" fmla="*/ 61849 w 2837844"/>
              <a:gd name="connsiteY58" fmla="*/ 1113971 h 1831825"/>
              <a:gd name="connsiteX59" fmla="*/ 122752 w 2837844"/>
              <a:gd name="connsiteY59" fmla="*/ 1030980 h 1831825"/>
              <a:gd name="connsiteX60" fmla="*/ 482133 w 2837844"/>
              <a:gd name="connsiteY60" fmla="*/ 928099 h 1831825"/>
              <a:gd name="connsiteX61" fmla="*/ 758787 w 2837844"/>
              <a:gd name="connsiteY61" fmla="*/ 207415 h 1831825"/>
              <a:gd name="connsiteX62" fmla="*/ 735230 w 2837844"/>
              <a:gd name="connsiteY62" fmla="*/ 193276 h 1831825"/>
              <a:gd name="connsiteX63" fmla="*/ 797229 w 2837844"/>
              <a:gd name="connsiteY63" fmla="*/ 53019 h 1831825"/>
              <a:gd name="connsiteX64" fmla="*/ 1612443 w 2837844"/>
              <a:gd name="connsiteY64" fmla="*/ 7102 h 1831825"/>
              <a:gd name="connsiteX65" fmla="*/ 1771796 w 2837844"/>
              <a:gd name="connsiteY65" fmla="*/ 49 h 1831825"/>
              <a:gd name="connsiteX0-1" fmla="*/ 1717315 w 2837844"/>
              <a:gd name="connsiteY0-2" fmla="*/ 96279 h 1831825"/>
              <a:gd name="connsiteX1-3" fmla="*/ 1665463 w 2837844"/>
              <a:gd name="connsiteY1-4" fmla="*/ 98065 h 1831825"/>
              <a:gd name="connsiteX2-5" fmla="*/ 1073008 w 2837844"/>
              <a:gd name="connsiteY2-6" fmla="*/ 120925 h 1831825"/>
              <a:gd name="connsiteX3-7" fmla="*/ 844408 w 2837844"/>
              <a:gd name="connsiteY3-8" fmla="*/ 166645 h 1831825"/>
              <a:gd name="connsiteX4-9" fmla="*/ 756777 w 2837844"/>
              <a:gd name="connsiteY4-10" fmla="*/ 372386 h 1831825"/>
              <a:gd name="connsiteX5-11" fmla="*/ 591043 w 2837844"/>
              <a:gd name="connsiteY5-12" fmla="*/ 791486 h 1831825"/>
              <a:gd name="connsiteX6-13" fmla="*/ 745348 w 2837844"/>
              <a:gd name="connsiteY6-14" fmla="*/ 785771 h 1831825"/>
              <a:gd name="connsiteX7-15" fmla="*/ 817739 w 2837844"/>
              <a:gd name="connsiteY7-16" fmla="*/ 839111 h 1831825"/>
              <a:gd name="connsiteX8-17" fmla="*/ 863459 w 2837844"/>
              <a:gd name="connsiteY8-18" fmla="*/ 797201 h 1831825"/>
              <a:gd name="connsiteX9-19" fmla="*/ 781543 w 2837844"/>
              <a:gd name="connsiteY9-20" fmla="*/ 711475 h 1831825"/>
              <a:gd name="connsiteX10-21" fmla="*/ 789163 w 2837844"/>
              <a:gd name="connsiteY10-22" fmla="*/ 656230 h 1831825"/>
              <a:gd name="connsiteX11-23" fmla="*/ 897748 w 2837844"/>
              <a:gd name="connsiteY11-24" fmla="*/ 707665 h 1831825"/>
              <a:gd name="connsiteX12-25" fmla="*/ 1013953 w 2837844"/>
              <a:gd name="connsiteY12-26" fmla="*/ 793390 h 1831825"/>
              <a:gd name="connsiteX13-27" fmla="*/ 1061578 w 2837844"/>
              <a:gd name="connsiteY13-28" fmla="*/ 858160 h 1831825"/>
              <a:gd name="connsiteX14-29" fmla="*/ 1029193 w 2837844"/>
              <a:gd name="connsiteY14-30" fmla="*/ 886735 h 1831825"/>
              <a:gd name="connsiteX15-31" fmla="*/ 956803 w 2837844"/>
              <a:gd name="connsiteY15-32" fmla="*/ 854350 h 1831825"/>
              <a:gd name="connsiteX16-33" fmla="*/ 926323 w 2837844"/>
              <a:gd name="connsiteY16-34" fmla="*/ 886735 h 1831825"/>
              <a:gd name="connsiteX17-35" fmla="*/ 924418 w 2837844"/>
              <a:gd name="connsiteY17-36" fmla="*/ 974365 h 1831825"/>
              <a:gd name="connsiteX18-37" fmla="*/ 871078 w 2837844"/>
              <a:gd name="connsiteY18-38" fmla="*/ 1050565 h 1831825"/>
              <a:gd name="connsiteX19-39" fmla="*/ 909178 w 2837844"/>
              <a:gd name="connsiteY19-40" fmla="*/ 1174390 h 1831825"/>
              <a:gd name="connsiteX20-41" fmla="*/ 939658 w 2837844"/>
              <a:gd name="connsiteY20-42" fmla="*/ 1262020 h 1831825"/>
              <a:gd name="connsiteX21-43" fmla="*/ 1031098 w 2837844"/>
              <a:gd name="connsiteY21-44" fmla="*/ 1262020 h 1831825"/>
              <a:gd name="connsiteX22-45" fmla="*/ 1031098 w 2837844"/>
              <a:gd name="connsiteY22-46" fmla="*/ 1170580 h 1831825"/>
              <a:gd name="connsiteX23-47" fmla="*/ 1252078 w 2837844"/>
              <a:gd name="connsiteY23-48" fmla="*/ 1164865 h 1831825"/>
              <a:gd name="connsiteX24-49" fmla="*/ 1282558 w 2837844"/>
              <a:gd name="connsiteY24-50" fmla="*/ 1018180 h 1831825"/>
              <a:gd name="connsiteX25-51" fmla="*/ 1615933 w 2837844"/>
              <a:gd name="connsiteY25-52" fmla="*/ 1014370 h 1831825"/>
              <a:gd name="connsiteX26-53" fmla="*/ 1585453 w 2837844"/>
              <a:gd name="connsiteY26-54" fmla="*/ 892450 h 1831825"/>
              <a:gd name="connsiteX27-55" fmla="*/ 1362568 w 2837844"/>
              <a:gd name="connsiteY27-56" fmla="*/ 837205 h 1831825"/>
              <a:gd name="connsiteX28-57" fmla="*/ 1377808 w 2837844"/>
              <a:gd name="connsiteY28-58" fmla="*/ 801010 h 1831825"/>
              <a:gd name="connsiteX29-59" fmla="*/ 1591168 w 2837844"/>
              <a:gd name="connsiteY29-60" fmla="*/ 801010 h 1831825"/>
              <a:gd name="connsiteX30-61" fmla="*/ 1629268 w 2837844"/>
              <a:gd name="connsiteY30-62" fmla="*/ 658135 h 1831825"/>
              <a:gd name="connsiteX31-63" fmla="*/ 1665463 w 2837844"/>
              <a:gd name="connsiteY31-64" fmla="*/ 648610 h 1831825"/>
              <a:gd name="connsiteX32-65" fmla="*/ 1795002 w 2837844"/>
              <a:gd name="connsiteY32-66" fmla="*/ 673375 h 1831825"/>
              <a:gd name="connsiteX33-67" fmla="*/ 1842628 w 2837844"/>
              <a:gd name="connsiteY33-68" fmla="*/ 507640 h 1831825"/>
              <a:gd name="connsiteX34-69" fmla="*/ 1886443 w 2837844"/>
              <a:gd name="connsiteY34-70" fmla="*/ 315235 h 1831825"/>
              <a:gd name="connsiteX35-71" fmla="*/ 1817863 w 2837844"/>
              <a:gd name="connsiteY35-72" fmla="*/ 132355 h 1831825"/>
              <a:gd name="connsiteX36-73" fmla="*/ 1717315 w 2837844"/>
              <a:gd name="connsiteY36-74" fmla="*/ 96279 h 1831825"/>
              <a:gd name="connsiteX37-75" fmla="*/ 1771796 w 2837844"/>
              <a:gd name="connsiteY37-76" fmla="*/ 49 h 1831825"/>
              <a:gd name="connsiteX38-77" fmla="*/ 1810267 w 2837844"/>
              <a:gd name="connsiteY38-78" fmla="*/ 2228 h 1831825"/>
              <a:gd name="connsiteX39-79" fmla="*/ 1865835 w 2837844"/>
              <a:gd name="connsiteY39-80" fmla="*/ 52029 h 1831825"/>
              <a:gd name="connsiteX40-81" fmla="*/ 1898846 w 2837844"/>
              <a:gd name="connsiteY40-82" fmla="*/ 138657 h 1831825"/>
              <a:gd name="connsiteX41-83" fmla="*/ 1935972 w 2837844"/>
              <a:gd name="connsiteY41-84" fmla="*/ 267612 h 1831825"/>
              <a:gd name="connsiteX42-85" fmla="*/ 1967005 w 2837844"/>
              <a:gd name="connsiteY42-86" fmla="*/ 366557 h 1831825"/>
              <a:gd name="connsiteX43-87" fmla="*/ 1904989 w 2837844"/>
              <a:gd name="connsiteY43-88" fmla="*/ 562197 h 1831825"/>
              <a:gd name="connsiteX44-89" fmla="*/ 1818479 w 2837844"/>
              <a:gd name="connsiteY44-90" fmla="*/ 866503 h 1831825"/>
              <a:gd name="connsiteX45-91" fmla="*/ 2827291 w 2837844"/>
              <a:gd name="connsiteY45-92" fmla="*/ 871152 h 1831825"/>
              <a:gd name="connsiteX46-93" fmla="*/ 2837844 w 2837844"/>
              <a:gd name="connsiteY46-94" fmla="*/ 1281339 h 1831825"/>
              <a:gd name="connsiteX47-95" fmla="*/ 2183041 w 2837844"/>
              <a:gd name="connsiteY47-96" fmla="*/ 1284093 h 1831825"/>
              <a:gd name="connsiteX48-97" fmla="*/ 2204294 w 2837844"/>
              <a:gd name="connsiteY48-98" fmla="*/ 1339156 h 1831825"/>
              <a:gd name="connsiteX49-99" fmla="*/ 2003245 w 2837844"/>
              <a:gd name="connsiteY49-100" fmla="*/ 1609461 h 1831825"/>
              <a:gd name="connsiteX50-101" fmla="*/ 2004364 w 2837844"/>
              <a:gd name="connsiteY50-102" fmla="*/ 1818856 h 1831825"/>
              <a:gd name="connsiteX51-103" fmla="*/ 692391 w 2837844"/>
              <a:gd name="connsiteY51-104" fmla="*/ 1831825 h 1831825"/>
              <a:gd name="connsiteX52-105" fmla="*/ 525556 w 2837844"/>
              <a:gd name="connsiteY52-106" fmla="*/ 1400917 h 1831825"/>
              <a:gd name="connsiteX53-107" fmla="*/ 353408 w 2837844"/>
              <a:gd name="connsiteY53-108" fmla="*/ 1309917 h 1831825"/>
              <a:gd name="connsiteX54-109" fmla="*/ 145274 w 2837844"/>
              <a:gd name="connsiteY54-110" fmla="*/ 1304540 h 1831825"/>
              <a:gd name="connsiteX55-111" fmla="*/ 1463 w 2837844"/>
              <a:gd name="connsiteY55-112" fmla="*/ 1368581 h 1831825"/>
              <a:gd name="connsiteX56-113" fmla="*/ 9809 w 2837844"/>
              <a:gd name="connsiteY56-114" fmla="*/ 1303342 h 1831825"/>
              <a:gd name="connsiteX57-115" fmla="*/ 34643 w 2837844"/>
              <a:gd name="connsiteY57-116" fmla="*/ 1264020 h 1831825"/>
              <a:gd name="connsiteX58-117" fmla="*/ 61849 w 2837844"/>
              <a:gd name="connsiteY58-118" fmla="*/ 1113971 h 1831825"/>
              <a:gd name="connsiteX59-119" fmla="*/ 122752 w 2837844"/>
              <a:gd name="connsiteY59-120" fmla="*/ 1030980 h 1831825"/>
              <a:gd name="connsiteX60-121" fmla="*/ 482133 w 2837844"/>
              <a:gd name="connsiteY60-122" fmla="*/ 928099 h 1831825"/>
              <a:gd name="connsiteX61-123" fmla="*/ 758787 w 2837844"/>
              <a:gd name="connsiteY61-124" fmla="*/ 207415 h 1831825"/>
              <a:gd name="connsiteX62-125" fmla="*/ 735230 w 2837844"/>
              <a:gd name="connsiteY62-126" fmla="*/ 193276 h 1831825"/>
              <a:gd name="connsiteX63-127" fmla="*/ 797229 w 2837844"/>
              <a:gd name="connsiteY63-128" fmla="*/ 53019 h 1831825"/>
              <a:gd name="connsiteX64-129" fmla="*/ 1612443 w 2837844"/>
              <a:gd name="connsiteY64-130" fmla="*/ 7102 h 1831825"/>
              <a:gd name="connsiteX65-131" fmla="*/ 1771796 w 2837844"/>
              <a:gd name="connsiteY65-132" fmla="*/ 49 h 1831825"/>
              <a:gd name="connsiteX0-133" fmla="*/ 1717315 w 2837844"/>
              <a:gd name="connsiteY0-134" fmla="*/ 96279 h 1831825"/>
              <a:gd name="connsiteX1-135" fmla="*/ 1665463 w 2837844"/>
              <a:gd name="connsiteY1-136" fmla="*/ 98065 h 1831825"/>
              <a:gd name="connsiteX2-137" fmla="*/ 1073008 w 2837844"/>
              <a:gd name="connsiteY2-138" fmla="*/ 120925 h 1831825"/>
              <a:gd name="connsiteX3-139" fmla="*/ 844408 w 2837844"/>
              <a:gd name="connsiteY3-140" fmla="*/ 166645 h 1831825"/>
              <a:gd name="connsiteX4-141" fmla="*/ 756777 w 2837844"/>
              <a:gd name="connsiteY4-142" fmla="*/ 372386 h 1831825"/>
              <a:gd name="connsiteX5-143" fmla="*/ 591043 w 2837844"/>
              <a:gd name="connsiteY5-144" fmla="*/ 791486 h 1831825"/>
              <a:gd name="connsiteX6-145" fmla="*/ 745348 w 2837844"/>
              <a:gd name="connsiteY6-146" fmla="*/ 785771 h 1831825"/>
              <a:gd name="connsiteX7-147" fmla="*/ 817739 w 2837844"/>
              <a:gd name="connsiteY7-148" fmla="*/ 839111 h 1831825"/>
              <a:gd name="connsiteX8-149" fmla="*/ 863459 w 2837844"/>
              <a:gd name="connsiteY8-150" fmla="*/ 797201 h 1831825"/>
              <a:gd name="connsiteX9-151" fmla="*/ 781543 w 2837844"/>
              <a:gd name="connsiteY9-152" fmla="*/ 711475 h 1831825"/>
              <a:gd name="connsiteX10-153" fmla="*/ 789163 w 2837844"/>
              <a:gd name="connsiteY10-154" fmla="*/ 656230 h 1831825"/>
              <a:gd name="connsiteX11-155" fmla="*/ 897748 w 2837844"/>
              <a:gd name="connsiteY11-156" fmla="*/ 707665 h 1831825"/>
              <a:gd name="connsiteX12-157" fmla="*/ 1013953 w 2837844"/>
              <a:gd name="connsiteY12-158" fmla="*/ 793390 h 1831825"/>
              <a:gd name="connsiteX13-159" fmla="*/ 1061578 w 2837844"/>
              <a:gd name="connsiteY13-160" fmla="*/ 858160 h 1831825"/>
              <a:gd name="connsiteX14-161" fmla="*/ 1029193 w 2837844"/>
              <a:gd name="connsiteY14-162" fmla="*/ 886735 h 1831825"/>
              <a:gd name="connsiteX15-163" fmla="*/ 956803 w 2837844"/>
              <a:gd name="connsiteY15-164" fmla="*/ 854350 h 1831825"/>
              <a:gd name="connsiteX16-165" fmla="*/ 926323 w 2837844"/>
              <a:gd name="connsiteY16-166" fmla="*/ 886735 h 1831825"/>
              <a:gd name="connsiteX17-167" fmla="*/ 924418 w 2837844"/>
              <a:gd name="connsiteY17-168" fmla="*/ 974365 h 1831825"/>
              <a:gd name="connsiteX18-169" fmla="*/ 871078 w 2837844"/>
              <a:gd name="connsiteY18-170" fmla="*/ 1050565 h 1831825"/>
              <a:gd name="connsiteX19-171" fmla="*/ 909178 w 2837844"/>
              <a:gd name="connsiteY19-172" fmla="*/ 1174390 h 1831825"/>
              <a:gd name="connsiteX20-173" fmla="*/ 939658 w 2837844"/>
              <a:gd name="connsiteY20-174" fmla="*/ 1262020 h 1831825"/>
              <a:gd name="connsiteX21-175" fmla="*/ 1031098 w 2837844"/>
              <a:gd name="connsiteY21-176" fmla="*/ 1262020 h 1831825"/>
              <a:gd name="connsiteX22-177" fmla="*/ 1031098 w 2837844"/>
              <a:gd name="connsiteY22-178" fmla="*/ 1170580 h 1831825"/>
              <a:gd name="connsiteX23-179" fmla="*/ 1252078 w 2837844"/>
              <a:gd name="connsiteY23-180" fmla="*/ 1164865 h 1831825"/>
              <a:gd name="connsiteX24-181" fmla="*/ 1282558 w 2837844"/>
              <a:gd name="connsiteY24-182" fmla="*/ 1018180 h 1831825"/>
              <a:gd name="connsiteX25-183" fmla="*/ 1615933 w 2837844"/>
              <a:gd name="connsiteY25-184" fmla="*/ 1014370 h 1831825"/>
              <a:gd name="connsiteX26-185" fmla="*/ 1585453 w 2837844"/>
              <a:gd name="connsiteY26-186" fmla="*/ 892450 h 1831825"/>
              <a:gd name="connsiteX27-187" fmla="*/ 1362568 w 2837844"/>
              <a:gd name="connsiteY27-188" fmla="*/ 837205 h 1831825"/>
              <a:gd name="connsiteX28-189" fmla="*/ 1377808 w 2837844"/>
              <a:gd name="connsiteY28-190" fmla="*/ 801010 h 1831825"/>
              <a:gd name="connsiteX29-191" fmla="*/ 1591168 w 2837844"/>
              <a:gd name="connsiteY29-192" fmla="*/ 801010 h 1831825"/>
              <a:gd name="connsiteX30-193" fmla="*/ 1629268 w 2837844"/>
              <a:gd name="connsiteY30-194" fmla="*/ 658135 h 1831825"/>
              <a:gd name="connsiteX31-195" fmla="*/ 1665463 w 2837844"/>
              <a:gd name="connsiteY31-196" fmla="*/ 648610 h 1831825"/>
              <a:gd name="connsiteX32-197" fmla="*/ 1795002 w 2837844"/>
              <a:gd name="connsiteY32-198" fmla="*/ 673375 h 1831825"/>
              <a:gd name="connsiteX33-199" fmla="*/ 1842628 w 2837844"/>
              <a:gd name="connsiteY33-200" fmla="*/ 507640 h 1831825"/>
              <a:gd name="connsiteX34-201" fmla="*/ 1886443 w 2837844"/>
              <a:gd name="connsiteY34-202" fmla="*/ 315235 h 1831825"/>
              <a:gd name="connsiteX35-203" fmla="*/ 1817863 w 2837844"/>
              <a:gd name="connsiteY35-204" fmla="*/ 132355 h 1831825"/>
              <a:gd name="connsiteX36-205" fmla="*/ 1717315 w 2837844"/>
              <a:gd name="connsiteY36-206" fmla="*/ 96279 h 1831825"/>
              <a:gd name="connsiteX37-207" fmla="*/ 1771796 w 2837844"/>
              <a:gd name="connsiteY37-208" fmla="*/ 49 h 1831825"/>
              <a:gd name="connsiteX38-209" fmla="*/ 1810267 w 2837844"/>
              <a:gd name="connsiteY38-210" fmla="*/ 2228 h 1831825"/>
              <a:gd name="connsiteX39-211" fmla="*/ 1865835 w 2837844"/>
              <a:gd name="connsiteY39-212" fmla="*/ 52029 h 1831825"/>
              <a:gd name="connsiteX40-213" fmla="*/ 1898846 w 2837844"/>
              <a:gd name="connsiteY40-214" fmla="*/ 138657 h 1831825"/>
              <a:gd name="connsiteX41-215" fmla="*/ 1935972 w 2837844"/>
              <a:gd name="connsiteY41-216" fmla="*/ 267612 h 1831825"/>
              <a:gd name="connsiteX42-217" fmla="*/ 1967005 w 2837844"/>
              <a:gd name="connsiteY42-218" fmla="*/ 366557 h 1831825"/>
              <a:gd name="connsiteX43-219" fmla="*/ 1904989 w 2837844"/>
              <a:gd name="connsiteY43-220" fmla="*/ 562197 h 1831825"/>
              <a:gd name="connsiteX44-221" fmla="*/ 1818479 w 2837844"/>
              <a:gd name="connsiteY44-222" fmla="*/ 866503 h 1831825"/>
              <a:gd name="connsiteX45-223" fmla="*/ 2827291 w 2837844"/>
              <a:gd name="connsiteY45-224" fmla="*/ 871152 h 1831825"/>
              <a:gd name="connsiteX46-225" fmla="*/ 2837844 w 2837844"/>
              <a:gd name="connsiteY46-226" fmla="*/ 1281339 h 1831825"/>
              <a:gd name="connsiteX47-227" fmla="*/ 2183041 w 2837844"/>
              <a:gd name="connsiteY47-228" fmla="*/ 1284093 h 1831825"/>
              <a:gd name="connsiteX48-229" fmla="*/ 2204294 w 2837844"/>
              <a:gd name="connsiteY48-230" fmla="*/ 1339156 h 1831825"/>
              <a:gd name="connsiteX49-231" fmla="*/ 2003245 w 2837844"/>
              <a:gd name="connsiteY49-232" fmla="*/ 1609461 h 1831825"/>
              <a:gd name="connsiteX50-233" fmla="*/ 2004364 w 2837844"/>
              <a:gd name="connsiteY50-234" fmla="*/ 1818856 h 1831825"/>
              <a:gd name="connsiteX51-235" fmla="*/ 692391 w 2837844"/>
              <a:gd name="connsiteY51-236" fmla="*/ 1831825 h 1831825"/>
              <a:gd name="connsiteX52-237" fmla="*/ 525556 w 2837844"/>
              <a:gd name="connsiteY52-238" fmla="*/ 1400917 h 1831825"/>
              <a:gd name="connsiteX53-239" fmla="*/ 353408 w 2837844"/>
              <a:gd name="connsiteY53-240" fmla="*/ 1309917 h 1831825"/>
              <a:gd name="connsiteX54-241" fmla="*/ 145274 w 2837844"/>
              <a:gd name="connsiteY54-242" fmla="*/ 1304540 h 1831825"/>
              <a:gd name="connsiteX55-243" fmla="*/ 1463 w 2837844"/>
              <a:gd name="connsiteY55-244" fmla="*/ 1368581 h 1831825"/>
              <a:gd name="connsiteX56-245" fmla="*/ 9809 w 2837844"/>
              <a:gd name="connsiteY56-246" fmla="*/ 1303342 h 1831825"/>
              <a:gd name="connsiteX57-247" fmla="*/ 34643 w 2837844"/>
              <a:gd name="connsiteY57-248" fmla="*/ 1264020 h 1831825"/>
              <a:gd name="connsiteX58-249" fmla="*/ 61849 w 2837844"/>
              <a:gd name="connsiteY58-250" fmla="*/ 1113971 h 1831825"/>
              <a:gd name="connsiteX59-251" fmla="*/ 122752 w 2837844"/>
              <a:gd name="connsiteY59-252" fmla="*/ 1030980 h 1831825"/>
              <a:gd name="connsiteX60-253" fmla="*/ 482133 w 2837844"/>
              <a:gd name="connsiteY60-254" fmla="*/ 928099 h 1831825"/>
              <a:gd name="connsiteX61-255" fmla="*/ 758787 w 2837844"/>
              <a:gd name="connsiteY61-256" fmla="*/ 207415 h 1831825"/>
              <a:gd name="connsiteX62-257" fmla="*/ 735230 w 2837844"/>
              <a:gd name="connsiteY62-258" fmla="*/ 193276 h 1831825"/>
              <a:gd name="connsiteX63-259" fmla="*/ 797229 w 2837844"/>
              <a:gd name="connsiteY63-260" fmla="*/ 53019 h 1831825"/>
              <a:gd name="connsiteX64-261" fmla="*/ 1612443 w 2837844"/>
              <a:gd name="connsiteY64-262" fmla="*/ 7102 h 1831825"/>
              <a:gd name="connsiteX65-263" fmla="*/ 1771796 w 2837844"/>
              <a:gd name="connsiteY65-264" fmla="*/ 49 h 1831825"/>
              <a:gd name="connsiteX0-265" fmla="*/ 1717315 w 2837844"/>
              <a:gd name="connsiteY0-266" fmla="*/ 96279 h 1831825"/>
              <a:gd name="connsiteX1-267" fmla="*/ 1665463 w 2837844"/>
              <a:gd name="connsiteY1-268" fmla="*/ 98065 h 1831825"/>
              <a:gd name="connsiteX2-269" fmla="*/ 1073008 w 2837844"/>
              <a:gd name="connsiteY2-270" fmla="*/ 120925 h 1831825"/>
              <a:gd name="connsiteX3-271" fmla="*/ 844408 w 2837844"/>
              <a:gd name="connsiteY3-272" fmla="*/ 166645 h 1831825"/>
              <a:gd name="connsiteX4-273" fmla="*/ 756777 w 2837844"/>
              <a:gd name="connsiteY4-274" fmla="*/ 372386 h 1831825"/>
              <a:gd name="connsiteX5-275" fmla="*/ 591043 w 2837844"/>
              <a:gd name="connsiteY5-276" fmla="*/ 791486 h 1831825"/>
              <a:gd name="connsiteX6-277" fmla="*/ 745348 w 2837844"/>
              <a:gd name="connsiteY6-278" fmla="*/ 785771 h 1831825"/>
              <a:gd name="connsiteX7-279" fmla="*/ 817739 w 2837844"/>
              <a:gd name="connsiteY7-280" fmla="*/ 839111 h 1831825"/>
              <a:gd name="connsiteX8-281" fmla="*/ 863459 w 2837844"/>
              <a:gd name="connsiteY8-282" fmla="*/ 797201 h 1831825"/>
              <a:gd name="connsiteX9-283" fmla="*/ 781543 w 2837844"/>
              <a:gd name="connsiteY9-284" fmla="*/ 711475 h 1831825"/>
              <a:gd name="connsiteX10-285" fmla="*/ 789163 w 2837844"/>
              <a:gd name="connsiteY10-286" fmla="*/ 656230 h 1831825"/>
              <a:gd name="connsiteX11-287" fmla="*/ 897748 w 2837844"/>
              <a:gd name="connsiteY11-288" fmla="*/ 711475 h 1831825"/>
              <a:gd name="connsiteX12-289" fmla="*/ 1013953 w 2837844"/>
              <a:gd name="connsiteY12-290" fmla="*/ 793390 h 1831825"/>
              <a:gd name="connsiteX13-291" fmla="*/ 1061578 w 2837844"/>
              <a:gd name="connsiteY13-292" fmla="*/ 858160 h 1831825"/>
              <a:gd name="connsiteX14-293" fmla="*/ 1029193 w 2837844"/>
              <a:gd name="connsiteY14-294" fmla="*/ 886735 h 1831825"/>
              <a:gd name="connsiteX15-295" fmla="*/ 956803 w 2837844"/>
              <a:gd name="connsiteY15-296" fmla="*/ 854350 h 1831825"/>
              <a:gd name="connsiteX16-297" fmla="*/ 926323 w 2837844"/>
              <a:gd name="connsiteY16-298" fmla="*/ 886735 h 1831825"/>
              <a:gd name="connsiteX17-299" fmla="*/ 924418 w 2837844"/>
              <a:gd name="connsiteY17-300" fmla="*/ 974365 h 1831825"/>
              <a:gd name="connsiteX18-301" fmla="*/ 871078 w 2837844"/>
              <a:gd name="connsiteY18-302" fmla="*/ 1050565 h 1831825"/>
              <a:gd name="connsiteX19-303" fmla="*/ 909178 w 2837844"/>
              <a:gd name="connsiteY19-304" fmla="*/ 1174390 h 1831825"/>
              <a:gd name="connsiteX20-305" fmla="*/ 939658 w 2837844"/>
              <a:gd name="connsiteY20-306" fmla="*/ 1262020 h 1831825"/>
              <a:gd name="connsiteX21-307" fmla="*/ 1031098 w 2837844"/>
              <a:gd name="connsiteY21-308" fmla="*/ 1262020 h 1831825"/>
              <a:gd name="connsiteX22-309" fmla="*/ 1031098 w 2837844"/>
              <a:gd name="connsiteY22-310" fmla="*/ 1170580 h 1831825"/>
              <a:gd name="connsiteX23-311" fmla="*/ 1252078 w 2837844"/>
              <a:gd name="connsiteY23-312" fmla="*/ 1164865 h 1831825"/>
              <a:gd name="connsiteX24-313" fmla="*/ 1282558 w 2837844"/>
              <a:gd name="connsiteY24-314" fmla="*/ 1018180 h 1831825"/>
              <a:gd name="connsiteX25-315" fmla="*/ 1615933 w 2837844"/>
              <a:gd name="connsiteY25-316" fmla="*/ 1014370 h 1831825"/>
              <a:gd name="connsiteX26-317" fmla="*/ 1585453 w 2837844"/>
              <a:gd name="connsiteY26-318" fmla="*/ 892450 h 1831825"/>
              <a:gd name="connsiteX27-319" fmla="*/ 1362568 w 2837844"/>
              <a:gd name="connsiteY27-320" fmla="*/ 837205 h 1831825"/>
              <a:gd name="connsiteX28-321" fmla="*/ 1377808 w 2837844"/>
              <a:gd name="connsiteY28-322" fmla="*/ 801010 h 1831825"/>
              <a:gd name="connsiteX29-323" fmla="*/ 1591168 w 2837844"/>
              <a:gd name="connsiteY29-324" fmla="*/ 801010 h 1831825"/>
              <a:gd name="connsiteX30-325" fmla="*/ 1629268 w 2837844"/>
              <a:gd name="connsiteY30-326" fmla="*/ 658135 h 1831825"/>
              <a:gd name="connsiteX31-327" fmla="*/ 1665463 w 2837844"/>
              <a:gd name="connsiteY31-328" fmla="*/ 648610 h 1831825"/>
              <a:gd name="connsiteX32-329" fmla="*/ 1795002 w 2837844"/>
              <a:gd name="connsiteY32-330" fmla="*/ 673375 h 1831825"/>
              <a:gd name="connsiteX33-331" fmla="*/ 1842628 w 2837844"/>
              <a:gd name="connsiteY33-332" fmla="*/ 507640 h 1831825"/>
              <a:gd name="connsiteX34-333" fmla="*/ 1886443 w 2837844"/>
              <a:gd name="connsiteY34-334" fmla="*/ 315235 h 1831825"/>
              <a:gd name="connsiteX35-335" fmla="*/ 1817863 w 2837844"/>
              <a:gd name="connsiteY35-336" fmla="*/ 132355 h 1831825"/>
              <a:gd name="connsiteX36-337" fmla="*/ 1717315 w 2837844"/>
              <a:gd name="connsiteY36-338" fmla="*/ 96279 h 1831825"/>
              <a:gd name="connsiteX37-339" fmla="*/ 1771796 w 2837844"/>
              <a:gd name="connsiteY37-340" fmla="*/ 49 h 1831825"/>
              <a:gd name="connsiteX38-341" fmla="*/ 1810267 w 2837844"/>
              <a:gd name="connsiteY38-342" fmla="*/ 2228 h 1831825"/>
              <a:gd name="connsiteX39-343" fmla="*/ 1865835 w 2837844"/>
              <a:gd name="connsiteY39-344" fmla="*/ 52029 h 1831825"/>
              <a:gd name="connsiteX40-345" fmla="*/ 1898846 w 2837844"/>
              <a:gd name="connsiteY40-346" fmla="*/ 138657 h 1831825"/>
              <a:gd name="connsiteX41-347" fmla="*/ 1935972 w 2837844"/>
              <a:gd name="connsiteY41-348" fmla="*/ 267612 h 1831825"/>
              <a:gd name="connsiteX42-349" fmla="*/ 1967005 w 2837844"/>
              <a:gd name="connsiteY42-350" fmla="*/ 366557 h 1831825"/>
              <a:gd name="connsiteX43-351" fmla="*/ 1904989 w 2837844"/>
              <a:gd name="connsiteY43-352" fmla="*/ 562197 h 1831825"/>
              <a:gd name="connsiteX44-353" fmla="*/ 1818479 w 2837844"/>
              <a:gd name="connsiteY44-354" fmla="*/ 866503 h 1831825"/>
              <a:gd name="connsiteX45-355" fmla="*/ 2827291 w 2837844"/>
              <a:gd name="connsiteY45-356" fmla="*/ 871152 h 1831825"/>
              <a:gd name="connsiteX46-357" fmla="*/ 2837844 w 2837844"/>
              <a:gd name="connsiteY46-358" fmla="*/ 1281339 h 1831825"/>
              <a:gd name="connsiteX47-359" fmla="*/ 2183041 w 2837844"/>
              <a:gd name="connsiteY47-360" fmla="*/ 1284093 h 1831825"/>
              <a:gd name="connsiteX48-361" fmla="*/ 2204294 w 2837844"/>
              <a:gd name="connsiteY48-362" fmla="*/ 1339156 h 1831825"/>
              <a:gd name="connsiteX49-363" fmla="*/ 2003245 w 2837844"/>
              <a:gd name="connsiteY49-364" fmla="*/ 1609461 h 1831825"/>
              <a:gd name="connsiteX50-365" fmla="*/ 2004364 w 2837844"/>
              <a:gd name="connsiteY50-366" fmla="*/ 1818856 h 1831825"/>
              <a:gd name="connsiteX51-367" fmla="*/ 692391 w 2837844"/>
              <a:gd name="connsiteY51-368" fmla="*/ 1831825 h 1831825"/>
              <a:gd name="connsiteX52-369" fmla="*/ 525556 w 2837844"/>
              <a:gd name="connsiteY52-370" fmla="*/ 1400917 h 1831825"/>
              <a:gd name="connsiteX53-371" fmla="*/ 353408 w 2837844"/>
              <a:gd name="connsiteY53-372" fmla="*/ 1309917 h 1831825"/>
              <a:gd name="connsiteX54-373" fmla="*/ 145274 w 2837844"/>
              <a:gd name="connsiteY54-374" fmla="*/ 1304540 h 1831825"/>
              <a:gd name="connsiteX55-375" fmla="*/ 1463 w 2837844"/>
              <a:gd name="connsiteY55-376" fmla="*/ 1368581 h 1831825"/>
              <a:gd name="connsiteX56-377" fmla="*/ 9809 w 2837844"/>
              <a:gd name="connsiteY56-378" fmla="*/ 1303342 h 1831825"/>
              <a:gd name="connsiteX57-379" fmla="*/ 34643 w 2837844"/>
              <a:gd name="connsiteY57-380" fmla="*/ 1264020 h 1831825"/>
              <a:gd name="connsiteX58-381" fmla="*/ 61849 w 2837844"/>
              <a:gd name="connsiteY58-382" fmla="*/ 1113971 h 1831825"/>
              <a:gd name="connsiteX59-383" fmla="*/ 122752 w 2837844"/>
              <a:gd name="connsiteY59-384" fmla="*/ 1030980 h 1831825"/>
              <a:gd name="connsiteX60-385" fmla="*/ 482133 w 2837844"/>
              <a:gd name="connsiteY60-386" fmla="*/ 928099 h 1831825"/>
              <a:gd name="connsiteX61-387" fmla="*/ 758787 w 2837844"/>
              <a:gd name="connsiteY61-388" fmla="*/ 207415 h 1831825"/>
              <a:gd name="connsiteX62-389" fmla="*/ 735230 w 2837844"/>
              <a:gd name="connsiteY62-390" fmla="*/ 193276 h 1831825"/>
              <a:gd name="connsiteX63-391" fmla="*/ 797229 w 2837844"/>
              <a:gd name="connsiteY63-392" fmla="*/ 53019 h 1831825"/>
              <a:gd name="connsiteX64-393" fmla="*/ 1612443 w 2837844"/>
              <a:gd name="connsiteY64-394" fmla="*/ 7102 h 1831825"/>
              <a:gd name="connsiteX65-395" fmla="*/ 1771796 w 2837844"/>
              <a:gd name="connsiteY65-396" fmla="*/ 49 h 1831825"/>
              <a:gd name="connsiteX0-397" fmla="*/ 1717315 w 2837844"/>
              <a:gd name="connsiteY0-398" fmla="*/ 96279 h 1831825"/>
              <a:gd name="connsiteX1-399" fmla="*/ 1665463 w 2837844"/>
              <a:gd name="connsiteY1-400" fmla="*/ 98065 h 1831825"/>
              <a:gd name="connsiteX2-401" fmla="*/ 1073008 w 2837844"/>
              <a:gd name="connsiteY2-402" fmla="*/ 120925 h 1831825"/>
              <a:gd name="connsiteX3-403" fmla="*/ 844408 w 2837844"/>
              <a:gd name="connsiteY3-404" fmla="*/ 166645 h 1831825"/>
              <a:gd name="connsiteX4-405" fmla="*/ 756777 w 2837844"/>
              <a:gd name="connsiteY4-406" fmla="*/ 372386 h 1831825"/>
              <a:gd name="connsiteX5-407" fmla="*/ 591043 w 2837844"/>
              <a:gd name="connsiteY5-408" fmla="*/ 791486 h 1831825"/>
              <a:gd name="connsiteX6-409" fmla="*/ 745348 w 2837844"/>
              <a:gd name="connsiteY6-410" fmla="*/ 785771 h 1831825"/>
              <a:gd name="connsiteX7-411" fmla="*/ 817739 w 2837844"/>
              <a:gd name="connsiteY7-412" fmla="*/ 839111 h 1831825"/>
              <a:gd name="connsiteX8-413" fmla="*/ 863459 w 2837844"/>
              <a:gd name="connsiteY8-414" fmla="*/ 797201 h 1831825"/>
              <a:gd name="connsiteX9-415" fmla="*/ 781543 w 2837844"/>
              <a:gd name="connsiteY9-416" fmla="*/ 711475 h 1831825"/>
              <a:gd name="connsiteX10-417" fmla="*/ 789163 w 2837844"/>
              <a:gd name="connsiteY10-418" fmla="*/ 656230 h 1831825"/>
              <a:gd name="connsiteX11-419" fmla="*/ 897748 w 2837844"/>
              <a:gd name="connsiteY11-420" fmla="*/ 711475 h 1831825"/>
              <a:gd name="connsiteX12-421" fmla="*/ 1006333 w 2837844"/>
              <a:gd name="connsiteY12-422" fmla="*/ 793390 h 1831825"/>
              <a:gd name="connsiteX13-423" fmla="*/ 1061578 w 2837844"/>
              <a:gd name="connsiteY13-424" fmla="*/ 858160 h 1831825"/>
              <a:gd name="connsiteX14-425" fmla="*/ 1029193 w 2837844"/>
              <a:gd name="connsiteY14-426" fmla="*/ 886735 h 1831825"/>
              <a:gd name="connsiteX15-427" fmla="*/ 956803 w 2837844"/>
              <a:gd name="connsiteY15-428" fmla="*/ 854350 h 1831825"/>
              <a:gd name="connsiteX16-429" fmla="*/ 926323 w 2837844"/>
              <a:gd name="connsiteY16-430" fmla="*/ 886735 h 1831825"/>
              <a:gd name="connsiteX17-431" fmla="*/ 924418 w 2837844"/>
              <a:gd name="connsiteY17-432" fmla="*/ 974365 h 1831825"/>
              <a:gd name="connsiteX18-433" fmla="*/ 871078 w 2837844"/>
              <a:gd name="connsiteY18-434" fmla="*/ 1050565 h 1831825"/>
              <a:gd name="connsiteX19-435" fmla="*/ 909178 w 2837844"/>
              <a:gd name="connsiteY19-436" fmla="*/ 1174390 h 1831825"/>
              <a:gd name="connsiteX20-437" fmla="*/ 939658 w 2837844"/>
              <a:gd name="connsiteY20-438" fmla="*/ 1262020 h 1831825"/>
              <a:gd name="connsiteX21-439" fmla="*/ 1031098 w 2837844"/>
              <a:gd name="connsiteY21-440" fmla="*/ 1262020 h 1831825"/>
              <a:gd name="connsiteX22-441" fmla="*/ 1031098 w 2837844"/>
              <a:gd name="connsiteY22-442" fmla="*/ 1170580 h 1831825"/>
              <a:gd name="connsiteX23-443" fmla="*/ 1252078 w 2837844"/>
              <a:gd name="connsiteY23-444" fmla="*/ 1164865 h 1831825"/>
              <a:gd name="connsiteX24-445" fmla="*/ 1282558 w 2837844"/>
              <a:gd name="connsiteY24-446" fmla="*/ 1018180 h 1831825"/>
              <a:gd name="connsiteX25-447" fmla="*/ 1615933 w 2837844"/>
              <a:gd name="connsiteY25-448" fmla="*/ 1014370 h 1831825"/>
              <a:gd name="connsiteX26-449" fmla="*/ 1585453 w 2837844"/>
              <a:gd name="connsiteY26-450" fmla="*/ 892450 h 1831825"/>
              <a:gd name="connsiteX27-451" fmla="*/ 1362568 w 2837844"/>
              <a:gd name="connsiteY27-452" fmla="*/ 837205 h 1831825"/>
              <a:gd name="connsiteX28-453" fmla="*/ 1377808 w 2837844"/>
              <a:gd name="connsiteY28-454" fmla="*/ 801010 h 1831825"/>
              <a:gd name="connsiteX29-455" fmla="*/ 1591168 w 2837844"/>
              <a:gd name="connsiteY29-456" fmla="*/ 801010 h 1831825"/>
              <a:gd name="connsiteX30-457" fmla="*/ 1629268 w 2837844"/>
              <a:gd name="connsiteY30-458" fmla="*/ 658135 h 1831825"/>
              <a:gd name="connsiteX31-459" fmla="*/ 1665463 w 2837844"/>
              <a:gd name="connsiteY31-460" fmla="*/ 648610 h 1831825"/>
              <a:gd name="connsiteX32-461" fmla="*/ 1795002 w 2837844"/>
              <a:gd name="connsiteY32-462" fmla="*/ 673375 h 1831825"/>
              <a:gd name="connsiteX33-463" fmla="*/ 1842628 w 2837844"/>
              <a:gd name="connsiteY33-464" fmla="*/ 507640 h 1831825"/>
              <a:gd name="connsiteX34-465" fmla="*/ 1886443 w 2837844"/>
              <a:gd name="connsiteY34-466" fmla="*/ 315235 h 1831825"/>
              <a:gd name="connsiteX35-467" fmla="*/ 1817863 w 2837844"/>
              <a:gd name="connsiteY35-468" fmla="*/ 132355 h 1831825"/>
              <a:gd name="connsiteX36-469" fmla="*/ 1717315 w 2837844"/>
              <a:gd name="connsiteY36-470" fmla="*/ 96279 h 1831825"/>
              <a:gd name="connsiteX37-471" fmla="*/ 1771796 w 2837844"/>
              <a:gd name="connsiteY37-472" fmla="*/ 49 h 1831825"/>
              <a:gd name="connsiteX38-473" fmla="*/ 1810267 w 2837844"/>
              <a:gd name="connsiteY38-474" fmla="*/ 2228 h 1831825"/>
              <a:gd name="connsiteX39-475" fmla="*/ 1865835 w 2837844"/>
              <a:gd name="connsiteY39-476" fmla="*/ 52029 h 1831825"/>
              <a:gd name="connsiteX40-477" fmla="*/ 1898846 w 2837844"/>
              <a:gd name="connsiteY40-478" fmla="*/ 138657 h 1831825"/>
              <a:gd name="connsiteX41-479" fmla="*/ 1935972 w 2837844"/>
              <a:gd name="connsiteY41-480" fmla="*/ 267612 h 1831825"/>
              <a:gd name="connsiteX42-481" fmla="*/ 1967005 w 2837844"/>
              <a:gd name="connsiteY42-482" fmla="*/ 366557 h 1831825"/>
              <a:gd name="connsiteX43-483" fmla="*/ 1904989 w 2837844"/>
              <a:gd name="connsiteY43-484" fmla="*/ 562197 h 1831825"/>
              <a:gd name="connsiteX44-485" fmla="*/ 1818479 w 2837844"/>
              <a:gd name="connsiteY44-486" fmla="*/ 866503 h 1831825"/>
              <a:gd name="connsiteX45-487" fmla="*/ 2827291 w 2837844"/>
              <a:gd name="connsiteY45-488" fmla="*/ 871152 h 1831825"/>
              <a:gd name="connsiteX46-489" fmla="*/ 2837844 w 2837844"/>
              <a:gd name="connsiteY46-490" fmla="*/ 1281339 h 1831825"/>
              <a:gd name="connsiteX47-491" fmla="*/ 2183041 w 2837844"/>
              <a:gd name="connsiteY47-492" fmla="*/ 1284093 h 1831825"/>
              <a:gd name="connsiteX48-493" fmla="*/ 2204294 w 2837844"/>
              <a:gd name="connsiteY48-494" fmla="*/ 1339156 h 1831825"/>
              <a:gd name="connsiteX49-495" fmla="*/ 2003245 w 2837844"/>
              <a:gd name="connsiteY49-496" fmla="*/ 1609461 h 1831825"/>
              <a:gd name="connsiteX50-497" fmla="*/ 2004364 w 2837844"/>
              <a:gd name="connsiteY50-498" fmla="*/ 1818856 h 1831825"/>
              <a:gd name="connsiteX51-499" fmla="*/ 692391 w 2837844"/>
              <a:gd name="connsiteY51-500" fmla="*/ 1831825 h 1831825"/>
              <a:gd name="connsiteX52-501" fmla="*/ 525556 w 2837844"/>
              <a:gd name="connsiteY52-502" fmla="*/ 1400917 h 1831825"/>
              <a:gd name="connsiteX53-503" fmla="*/ 353408 w 2837844"/>
              <a:gd name="connsiteY53-504" fmla="*/ 1309917 h 1831825"/>
              <a:gd name="connsiteX54-505" fmla="*/ 145274 w 2837844"/>
              <a:gd name="connsiteY54-506" fmla="*/ 1304540 h 1831825"/>
              <a:gd name="connsiteX55-507" fmla="*/ 1463 w 2837844"/>
              <a:gd name="connsiteY55-508" fmla="*/ 1368581 h 1831825"/>
              <a:gd name="connsiteX56-509" fmla="*/ 9809 w 2837844"/>
              <a:gd name="connsiteY56-510" fmla="*/ 1303342 h 1831825"/>
              <a:gd name="connsiteX57-511" fmla="*/ 34643 w 2837844"/>
              <a:gd name="connsiteY57-512" fmla="*/ 1264020 h 1831825"/>
              <a:gd name="connsiteX58-513" fmla="*/ 61849 w 2837844"/>
              <a:gd name="connsiteY58-514" fmla="*/ 1113971 h 1831825"/>
              <a:gd name="connsiteX59-515" fmla="*/ 122752 w 2837844"/>
              <a:gd name="connsiteY59-516" fmla="*/ 1030980 h 1831825"/>
              <a:gd name="connsiteX60-517" fmla="*/ 482133 w 2837844"/>
              <a:gd name="connsiteY60-518" fmla="*/ 928099 h 1831825"/>
              <a:gd name="connsiteX61-519" fmla="*/ 758787 w 2837844"/>
              <a:gd name="connsiteY61-520" fmla="*/ 207415 h 1831825"/>
              <a:gd name="connsiteX62-521" fmla="*/ 735230 w 2837844"/>
              <a:gd name="connsiteY62-522" fmla="*/ 193276 h 1831825"/>
              <a:gd name="connsiteX63-523" fmla="*/ 797229 w 2837844"/>
              <a:gd name="connsiteY63-524" fmla="*/ 53019 h 1831825"/>
              <a:gd name="connsiteX64-525" fmla="*/ 1612443 w 2837844"/>
              <a:gd name="connsiteY64-526" fmla="*/ 7102 h 1831825"/>
              <a:gd name="connsiteX65-527" fmla="*/ 1771796 w 2837844"/>
              <a:gd name="connsiteY65-528" fmla="*/ 49 h 1831825"/>
              <a:gd name="connsiteX0-529" fmla="*/ 1717315 w 2837844"/>
              <a:gd name="connsiteY0-530" fmla="*/ 96279 h 1831825"/>
              <a:gd name="connsiteX1-531" fmla="*/ 1665463 w 2837844"/>
              <a:gd name="connsiteY1-532" fmla="*/ 98065 h 1831825"/>
              <a:gd name="connsiteX2-533" fmla="*/ 1073008 w 2837844"/>
              <a:gd name="connsiteY2-534" fmla="*/ 120925 h 1831825"/>
              <a:gd name="connsiteX3-535" fmla="*/ 844408 w 2837844"/>
              <a:gd name="connsiteY3-536" fmla="*/ 166645 h 1831825"/>
              <a:gd name="connsiteX4-537" fmla="*/ 756777 w 2837844"/>
              <a:gd name="connsiteY4-538" fmla="*/ 372386 h 1831825"/>
              <a:gd name="connsiteX5-539" fmla="*/ 591043 w 2837844"/>
              <a:gd name="connsiteY5-540" fmla="*/ 791486 h 1831825"/>
              <a:gd name="connsiteX6-541" fmla="*/ 745348 w 2837844"/>
              <a:gd name="connsiteY6-542" fmla="*/ 785771 h 1831825"/>
              <a:gd name="connsiteX7-543" fmla="*/ 817739 w 2837844"/>
              <a:gd name="connsiteY7-544" fmla="*/ 839111 h 1831825"/>
              <a:gd name="connsiteX8-545" fmla="*/ 863459 w 2837844"/>
              <a:gd name="connsiteY8-546" fmla="*/ 797201 h 1831825"/>
              <a:gd name="connsiteX9-547" fmla="*/ 781543 w 2837844"/>
              <a:gd name="connsiteY9-548" fmla="*/ 711475 h 1831825"/>
              <a:gd name="connsiteX10-549" fmla="*/ 789163 w 2837844"/>
              <a:gd name="connsiteY10-550" fmla="*/ 656230 h 1831825"/>
              <a:gd name="connsiteX11-551" fmla="*/ 897748 w 2837844"/>
              <a:gd name="connsiteY11-552" fmla="*/ 711475 h 1831825"/>
              <a:gd name="connsiteX12-553" fmla="*/ 1006333 w 2837844"/>
              <a:gd name="connsiteY12-554" fmla="*/ 793390 h 1831825"/>
              <a:gd name="connsiteX13-555" fmla="*/ 1061578 w 2837844"/>
              <a:gd name="connsiteY13-556" fmla="*/ 858160 h 1831825"/>
              <a:gd name="connsiteX14-557" fmla="*/ 1029193 w 2837844"/>
              <a:gd name="connsiteY14-558" fmla="*/ 886735 h 1831825"/>
              <a:gd name="connsiteX15-559" fmla="*/ 956803 w 2837844"/>
              <a:gd name="connsiteY15-560" fmla="*/ 854350 h 1831825"/>
              <a:gd name="connsiteX16-561" fmla="*/ 926323 w 2837844"/>
              <a:gd name="connsiteY16-562" fmla="*/ 886735 h 1831825"/>
              <a:gd name="connsiteX17-563" fmla="*/ 924418 w 2837844"/>
              <a:gd name="connsiteY17-564" fmla="*/ 974365 h 1831825"/>
              <a:gd name="connsiteX18-565" fmla="*/ 871078 w 2837844"/>
              <a:gd name="connsiteY18-566" fmla="*/ 1050565 h 1831825"/>
              <a:gd name="connsiteX19-567" fmla="*/ 909178 w 2837844"/>
              <a:gd name="connsiteY19-568" fmla="*/ 1174390 h 1831825"/>
              <a:gd name="connsiteX20-569" fmla="*/ 939658 w 2837844"/>
              <a:gd name="connsiteY20-570" fmla="*/ 1262020 h 1831825"/>
              <a:gd name="connsiteX21-571" fmla="*/ 1031098 w 2837844"/>
              <a:gd name="connsiteY21-572" fmla="*/ 1262020 h 1831825"/>
              <a:gd name="connsiteX22-573" fmla="*/ 1031098 w 2837844"/>
              <a:gd name="connsiteY22-574" fmla="*/ 1170580 h 1831825"/>
              <a:gd name="connsiteX23-575" fmla="*/ 1252078 w 2837844"/>
              <a:gd name="connsiteY23-576" fmla="*/ 1164865 h 1831825"/>
              <a:gd name="connsiteX24-577" fmla="*/ 1282558 w 2837844"/>
              <a:gd name="connsiteY24-578" fmla="*/ 1018180 h 1831825"/>
              <a:gd name="connsiteX25-579" fmla="*/ 1615933 w 2837844"/>
              <a:gd name="connsiteY25-580" fmla="*/ 1014370 h 1831825"/>
              <a:gd name="connsiteX26-581" fmla="*/ 1585453 w 2837844"/>
              <a:gd name="connsiteY26-582" fmla="*/ 892450 h 1831825"/>
              <a:gd name="connsiteX27-583" fmla="*/ 1362568 w 2837844"/>
              <a:gd name="connsiteY27-584" fmla="*/ 837205 h 1831825"/>
              <a:gd name="connsiteX28-585" fmla="*/ 1377808 w 2837844"/>
              <a:gd name="connsiteY28-586" fmla="*/ 801010 h 1831825"/>
              <a:gd name="connsiteX29-587" fmla="*/ 1591168 w 2837844"/>
              <a:gd name="connsiteY29-588" fmla="*/ 801010 h 1831825"/>
              <a:gd name="connsiteX30-589" fmla="*/ 1629268 w 2837844"/>
              <a:gd name="connsiteY30-590" fmla="*/ 658135 h 1831825"/>
              <a:gd name="connsiteX31-591" fmla="*/ 1665463 w 2837844"/>
              <a:gd name="connsiteY31-592" fmla="*/ 648610 h 1831825"/>
              <a:gd name="connsiteX32-593" fmla="*/ 1795002 w 2837844"/>
              <a:gd name="connsiteY32-594" fmla="*/ 673375 h 1831825"/>
              <a:gd name="connsiteX33-595" fmla="*/ 1842628 w 2837844"/>
              <a:gd name="connsiteY33-596" fmla="*/ 507640 h 1831825"/>
              <a:gd name="connsiteX34-597" fmla="*/ 1886443 w 2837844"/>
              <a:gd name="connsiteY34-598" fmla="*/ 315235 h 1831825"/>
              <a:gd name="connsiteX35-599" fmla="*/ 1817863 w 2837844"/>
              <a:gd name="connsiteY35-600" fmla="*/ 132355 h 1831825"/>
              <a:gd name="connsiteX36-601" fmla="*/ 1717315 w 2837844"/>
              <a:gd name="connsiteY36-602" fmla="*/ 96279 h 1831825"/>
              <a:gd name="connsiteX37-603" fmla="*/ 1771796 w 2837844"/>
              <a:gd name="connsiteY37-604" fmla="*/ 49 h 1831825"/>
              <a:gd name="connsiteX38-605" fmla="*/ 1810267 w 2837844"/>
              <a:gd name="connsiteY38-606" fmla="*/ 2228 h 1831825"/>
              <a:gd name="connsiteX39-607" fmla="*/ 1865835 w 2837844"/>
              <a:gd name="connsiteY39-608" fmla="*/ 52029 h 1831825"/>
              <a:gd name="connsiteX40-609" fmla="*/ 1898846 w 2837844"/>
              <a:gd name="connsiteY40-610" fmla="*/ 138657 h 1831825"/>
              <a:gd name="connsiteX41-611" fmla="*/ 1935972 w 2837844"/>
              <a:gd name="connsiteY41-612" fmla="*/ 267612 h 1831825"/>
              <a:gd name="connsiteX42-613" fmla="*/ 1967005 w 2837844"/>
              <a:gd name="connsiteY42-614" fmla="*/ 366557 h 1831825"/>
              <a:gd name="connsiteX43-615" fmla="*/ 1904989 w 2837844"/>
              <a:gd name="connsiteY43-616" fmla="*/ 562197 h 1831825"/>
              <a:gd name="connsiteX44-617" fmla="*/ 1818479 w 2837844"/>
              <a:gd name="connsiteY44-618" fmla="*/ 866503 h 1831825"/>
              <a:gd name="connsiteX45-619" fmla="*/ 2827291 w 2837844"/>
              <a:gd name="connsiteY45-620" fmla="*/ 871152 h 1831825"/>
              <a:gd name="connsiteX46-621" fmla="*/ 2837844 w 2837844"/>
              <a:gd name="connsiteY46-622" fmla="*/ 1281339 h 1831825"/>
              <a:gd name="connsiteX47-623" fmla="*/ 2183041 w 2837844"/>
              <a:gd name="connsiteY47-624" fmla="*/ 1284093 h 1831825"/>
              <a:gd name="connsiteX48-625" fmla="*/ 2204294 w 2837844"/>
              <a:gd name="connsiteY48-626" fmla="*/ 1339156 h 1831825"/>
              <a:gd name="connsiteX49-627" fmla="*/ 2003245 w 2837844"/>
              <a:gd name="connsiteY49-628" fmla="*/ 1609461 h 1831825"/>
              <a:gd name="connsiteX50-629" fmla="*/ 2004364 w 2837844"/>
              <a:gd name="connsiteY50-630" fmla="*/ 1818856 h 1831825"/>
              <a:gd name="connsiteX51-631" fmla="*/ 692391 w 2837844"/>
              <a:gd name="connsiteY51-632" fmla="*/ 1831825 h 1831825"/>
              <a:gd name="connsiteX52-633" fmla="*/ 525556 w 2837844"/>
              <a:gd name="connsiteY52-634" fmla="*/ 1400917 h 1831825"/>
              <a:gd name="connsiteX53-635" fmla="*/ 353408 w 2837844"/>
              <a:gd name="connsiteY53-636" fmla="*/ 1309917 h 1831825"/>
              <a:gd name="connsiteX54-637" fmla="*/ 145274 w 2837844"/>
              <a:gd name="connsiteY54-638" fmla="*/ 1304540 h 1831825"/>
              <a:gd name="connsiteX55-639" fmla="*/ 1463 w 2837844"/>
              <a:gd name="connsiteY55-640" fmla="*/ 1368581 h 1831825"/>
              <a:gd name="connsiteX56-641" fmla="*/ 9809 w 2837844"/>
              <a:gd name="connsiteY56-642" fmla="*/ 1303342 h 1831825"/>
              <a:gd name="connsiteX57-643" fmla="*/ 34643 w 2837844"/>
              <a:gd name="connsiteY57-644" fmla="*/ 1264020 h 1831825"/>
              <a:gd name="connsiteX58-645" fmla="*/ 61849 w 2837844"/>
              <a:gd name="connsiteY58-646" fmla="*/ 1113971 h 1831825"/>
              <a:gd name="connsiteX59-647" fmla="*/ 122752 w 2837844"/>
              <a:gd name="connsiteY59-648" fmla="*/ 1030980 h 1831825"/>
              <a:gd name="connsiteX60-649" fmla="*/ 482133 w 2837844"/>
              <a:gd name="connsiteY60-650" fmla="*/ 928099 h 1831825"/>
              <a:gd name="connsiteX61-651" fmla="*/ 758787 w 2837844"/>
              <a:gd name="connsiteY61-652" fmla="*/ 207415 h 1831825"/>
              <a:gd name="connsiteX62-653" fmla="*/ 735230 w 2837844"/>
              <a:gd name="connsiteY62-654" fmla="*/ 193276 h 1831825"/>
              <a:gd name="connsiteX63-655" fmla="*/ 797229 w 2837844"/>
              <a:gd name="connsiteY63-656" fmla="*/ 53019 h 1831825"/>
              <a:gd name="connsiteX64-657" fmla="*/ 1612443 w 2837844"/>
              <a:gd name="connsiteY64-658" fmla="*/ 7102 h 1831825"/>
              <a:gd name="connsiteX65-659" fmla="*/ 1771796 w 2837844"/>
              <a:gd name="connsiteY65-660" fmla="*/ 49 h 1831825"/>
              <a:gd name="connsiteX0-661" fmla="*/ 1717315 w 2837844"/>
              <a:gd name="connsiteY0-662" fmla="*/ 96279 h 1831825"/>
              <a:gd name="connsiteX1-663" fmla="*/ 1665463 w 2837844"/>
              <a:gd name="connsiteY1-664" fmla="*/ 98065 h 1831825"/>
              <a:gd name="connsiteX2-665" fmla="*/ 1073008 w 2837844"/>
              <a:gd name="connsiteY2-666" fmla="*/ 120925 h 1831825"/>
              <a:gd name="connsiteX3-667" fmla="*/ 844408 w 2837844"/>
              <a:gd name="connsiteY3-668" fmla="*/ 166645 h 1831825"/>
              <a:gd name="connsiteX4-669" fmla="*/ 756777 w 2837844"/>
              <a:gd name="connsiteY4-670" fmla="*/ 372386 h 1831825"/>
              <a:gd name="connsiteX5-671" fmla="*/ 591043 w 2837844"/>
              <a:gd name="connsiteY5-672" fmla="*/ 791486 h 1831825"/>
              <a:gd name="connsiteX6-673" fmla="*/ 745348 w 2837844"/>
              <a:gd name="connsiteY6-674" fmla="*/ 785771 h 1831825"/>
              <a:gd name="connsiteX7-675" fmla="*/ 817739 w 2837844"/>
              <a:gd name="connsiteY7-676" fmla="*/ 839111 h 1831825"/>
              <a:gd name="connsiteX8-677" fmla="*/ 863459 w 2837844"/>
              <a:gd name="connsiteY8-678" fmla="*/ 797201 h 1831825"/>
              <a:gd name="connsiteX9-679" fmla="*/ 781543 w 2837844"/>
              <a:gd name="connsiteY9-680" fmla="*/ 711475 h 1831825"/>
              <a:gd name="connsiteX10-681" fmla="*/ 789163 w 2837844"/>
              <a:gd name="connsiteY10-682" fmla="*/ 656230 h 1831825"/>
              <a:gd name="connsiteX11-683" fmla="*/ 897748 w 2837844"/>
              <a:gd name="connsiteY11-684" fmla="*/ 711475 h 1831825"/>
              <a:gd name="connsiteX12-685" fmla="*/ 1006333 w 2837844"/>
              <a:gd name="connsiteY12-686" fmla="*/ 793390 h 1831825"/>
              <a:gd name="connsiteX13-687" fmla="*/ 1061578 w 2837844"/>
              <a:gd name="connsiteY13-688" fmla="*/ 858160 h 1831825"/>
              <a:gd name="connsiteX14-689" fmla="*/ 1029193 w 2837844"/>
              <a:gd name="connsiteY14-690" fmla="*/ 886735 h 1831825"/>
              <a:gd name="connsiteX15-691" fmla="*/ 956803 w 2837844"/>
              <a:gd name="connsiteY15-692" fmla="*/ 854350 h 1831825"/>
              <a:gd name="connsiteX16-693" fmla="*/ 926323 w 2837844"/>
              <a:gd name="connsiteY16-694" fmla="*/ 886735 h 1831825"/>
              <a:gd name="connsiteX17-695" fmla="*/ 924418 w 2837844"/>
              <a:gd name="connsiteY17-696" fmla="*/ 974365 h 1831825"/>
              <a:gd name="connsiteX18-697" fmla="*/ 871078 w 2837844"/>
              <a:gd name="connsiteY18-698" fmla="*/ 1050565 h 1831825"/>
              <a:gd name="connsiteX19-699" fmla="*/ 909178 w 2837844"/>
              <a:gd name="connsiteY19-700" fmla="*/ 1174390 h 1831825"/>
              <a:gd name="connsiteX20-701" fmla="*/ 939658 w 2837844"/>
              <a:gd name="connsiteY20-702" fmla="*/ 1262020 h 1831825"/>
              <a:gd name="connsiteX21-703" fmla="*/ 1031098 w 2837844"/>
              <a:gd name="connsiteY21-704" fmla="*/ 1262020 h 1831825"/>
              <a:gd name="connsiteX22-705" fmla="*/ 1031098 w 2837844"/>
              <a:gd name="connsiteY22-706" fmla="*/ 1170580 h 1831825"/>
              <a:gd name="connsiteX23-707" fmla="*/ 1252078 w 2837844"/>
              <a:gd name="connsiteY23-708" fmla="*/ 1164865 h 1831825"/>
              <a:gd name="connsiteX24-709" fmla="*/ 1282558 w 2837844"/>
              <a:gd name="connsiteY24-710" fmla="*/ 1018180 h 1831825"/>
              <a:gd name="connsiteX25-711" fmla="*/ 1615933 w 2837844"/>
              <a:gd name="connsiteY25-712" fmla="*/ 1014370 h 1831825"/>
              <a:gd name="connsiteX26-713" fmla="*/ 1585453 w 2837844"/>
              <a:gd name="connsiteY26-714" fmla="*/ 892450 h 1831825"/>
              <a:gd name="connsiteX27-715" fmla="*/ 1362568 w 2837844"/>
              <a:gd name="connsiteY27-716" fmla="*/ 837205 h 1831825"/>
              <a:gd name="connsiteX28-717" fmla="*/ 1377808 w 2837844"/>
              <a:gd name="connsiteY28-718" fmla="*/ 801010 h 1831825"/>
              <a:gd name="connsiteX29-719" fmla="*/ 1591168 w 2837844"/>
              <a:gd name="connsiteY29-720" fmla="*/ 801010 h 1831825"/>
              <a:gd name="connsiteX30-721" fmla="*/ 1629268 w 2837844"/>
              <a:gd name="connsiteY30-722" fmla="*/ 658135 h 1831825"/>
              <a:gd name="connsiteX31-723" fmla="*/ 1665463 w 2837844"/>
              <a:gd name="connsiteY31-724" fmla="*/ 648610 h 1831825"/>
              <a:gd name="connsiteX32-725" fmla="*/ 1795002 w 2837844"/>
              <a:gd name="connsiteY32-726" fmla="*/ 673375 h 1831825"/>
              <a:gd name="connsiteX33-727" fmla="*/ 1842628 w 2837844"/>
              <a:gd name="connsiteY33-728" fmla="*/ 507640 h 1831825"/>
              <a:gd name="connsiteX34-729" fmla="*/ 1886443 w 2837844"/>
              <a:gd name="connsiteY34-730" fmla="*/ 315235 h 1831825"/>
              <a:gd name="connsiteX35-731" fmla="*/ 1817863 w 2837844"/>
              <a:gd name="connsiteY35-732" fmla="*/ 132355 h 1831825"/>
              <a:gd name="connsiteX36-733" fmla="*/ 1717315 w 2837844"/>
              <a:gd name="connsiteY36-734" fmla="*/ 96279 h 1831825"/>
              <a:gd name="connsiteX37-735" fmla="*/ 1771796 w 2837844"/>
              <a:gd name="connsiteY37-736" fmla="*/ 49 h 1831825"/>
              <a:gd name="connsiteX38-737" fmla="*/ 1810267 w 2837844"/>
              <a:gd name="connsiteY38-738" fmla="*/ 2228 h 1831825"/>
              <a:gd name="connsiteX39-739" fmla="*/ 1865835 w 2837844"/>
              <a:gd name="connsiteY39-740" fmla="*/ 52029 h 1831825"/>
              <a:gd name="connsiteX40-741" fmla="*/ 1898846 w 2837844"/>
              <a:gd name="connsiteY40-742" fmla="*/ 138657 h 1831825"/>
              <a:gd name="connsiteX41-743" fmla="*/ 1935972 w 2837844"/>
              <a:gd name="connsiteY41-744" fmla="*/ 267612 h 1831825"/>
              <a:gd name="connsiteX42-745" fmla="*/ 1967005 w 2837844"/>
              <a:gd name="connsiteY42-746" fmla="*/ 366557 h 1831825"/>
              <a:gd name="connsiteX43-747" fmla="*/ 1904989 w 2837844"/>
              <a:gd name="connsiteY43-748" fmla="*/ 562197 h 1831825"/>
              <a:gd name="connsiteX44-749" fmla="*/ 1818479 w 2837844"/>
              <a:gd name="connsiteY44-750" fmla="*/ 866503 h 1831825"/>
              <a:gd name="connsiteX45-751" fmla="*/ 2827291 w 2837844"/>
              <a:gd name="connsiteY45-752" fmla="*/ 871152 h 1831825"/>
              <a:gd name="connsiteX46-753" fmla="*/ 2837844 w 2837844"/>
              <a:gd name="connsiteY46-754" fmla="*/ 1281339 h 1831825"/>
              <a:gd name="connsiteX47-755" fmla="*/ 2183041 w 2837844"/>
              <a:gd name="connsiteY47-756" fmla="*/ 1284093 h 1831825"/>
              <a:gd name="connsiteX48-757" fmla="*/ 2204294 w 2837844"/>
              <a:gd name="connsiteY48-758" fmla="*/ 1339156 h 1831825"/>
              <a:gd name="connsiteX49-759" fmla="*/ 2003245 w 2837844"/>
              <a:gd name="connsiteY49-760" fmla="*/ 1609461 h 1831825"/>
              <a:gd name="connsiteX50-761" fmla="*/ 2004364 w 2837844"/>
              <a:gd name="connsiteY50-762" fmla="*/ 1818856 h 1831825"/>
              <a:gd name="connsiteX51-763" fmla="*/ 692391 w 2837844"/>
              <a:gd name="connsiteY51-764" fmla="*/ 1831825 h 1831825"/>
              <a:gd name="connsiteX52-765" fmla="*/ 525556 w 2837844"/>
              <a:gd name="connsiteY52-766" fmla="*/ 1400917 h 1831825"/>
              <a:gd name="connsiteX53-767" fmla="*/ 353408 w 2837844"/>
              <a:gd name="connsiteY53-768" fmla="*/ 1309917 h 1831825"/>
              <a:gd name="connsiteX54-769" fmla="*/ 145274 w 2837844"/>
              <a:gd name="connsiteY54-770" fmla="*/ 1304540 h 1831825"/>
              <a:gd name="connsiteX55-771" fmla="*/ 1463 w 2837844"/>
              <a:gd name="connsiteY55-772" fmla="*/ 1368581 h 1831825"/>
              <a:gd name="connsiteX56-773" fmla="*/ 9809 w 2837844"/>
              <a:gd name="connsiteY56-774" fmla="*/ 1303342 h 1831825"/>
              <a:gd name="connsiteX57-775" fmla="*/ 34643 w 2837844"/>
              <a:gd name="connsiteY57-776" fmla="*/ 1264020 h 1831825"/>
              <a:gd name="connsiteX58-777" fmla="*/ 61849 w 2837844"/>
              <a:gd name="connsiteY58-778" fmla="*/ 1113971 h 1831825"/>
              <a:gd name="connsiteX59-779" fmla="*/ 122752 w 2837844"/>
              <a:gd name="connsiteY59-780" fmla="*/ 1030980 h 1831825"/>
              <a:gd name="connsiteX60-781" fmla="*/ 482133 w 2837844"/>
              <a:gd name="connsiteY60-782" fmla="*/ 928099 h 1831825"/>
              <a:gd name="connsiteX61-783" fmla="*/ 758787 w 2837844"/>
              <a:gd name="connsiteY61-784" fmla="*/ 207415 h 1831825"/>
              <a:gd name="connsiteX62-785" fmla="*/ 735230 w 2837844"/>
              <a:gd name="connsiteY62-786" fmla="*/ 193276 h 1831825"/>
              <a:gd name="connsiteX63-787" fmla="*/ 797229 w 2837844"/>
              <a:gd name="connsiteY63-788" fmla="*/ 53019 h 1831825"/>
              <a:gd name="connsiteX64-789" fmla="*/ 1612443 w 2837844"/>
              <a:gd name="connsiteY64-790" fmla="*/ 7102 h 1831825"/>
              <a:gd name="connsiteX65-791" fmla="*/ 1771796 w 2837844"/>
              <a:gd name="connsiteY65-792" fmla="*/ 49 h 1831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</a:cxnLst>
            <a:rect l="l" t="t" r="r" b="b"/>
            <a:pathLst>
              <a:path w="2837844" h="1831825">
                <a:moveTo>
                  <a:pt x="1717315" y="96279"/>
                </a:moveTo>
                <a:cubicBezTo>
                  <a:pt x="1702928" y="96557"/>
                  <a:pt x="1686101" y="97430"/>
                  <a:pt x="1665463" y="98065"/>
                </a:cubicBezTo>
                <a:lnTo>
                  <a:pt x="1073008" y="120925"/>
                </a:lnTo>
                <a:cubicBezTo>
                  <a:pt x="991093" y="122830"/>
                  <a:pt x="892033" y="111400"/>
                  <a:pt x="844408" y="166645"/>
                </a:cubicBezTo>
                <a:cubicBezTo>
                  <a:pt x="805038" y="235225"/>
                  <a:pt x="797734" y="270151"/>
                  <a:pt x="756777" y="372386"/>
                </a:cubicBezTo>
                <a:cubicBezTo>
                  <a:pt x="725662" y="466366"/>
                  <a:pt x="612950" y="684489"/>
                  <a:pt x="591043" y="791486"/>
                </a:cubicBezTo>
                <a:cubicBezTo>
                  <a:pt x="620571" y="828633"/>
                  <a:pt x="671371" y="796566"/>
                  <a:pt x="745348" y="785771"/>
                </a:cubicBezTo>
                <a:cubicBezTo>
                  <a:pt x="783448" y="786723"/>
                  <a:pt x="807261" y="835301"/>
                  <a:pt x="817739" y="839111"/>
                </a:cubicBezTo>
                <a:cubicBezTo>
                  <a:pt x="828217" y="842921"/>
                  <a:pt x="871397" y="808949"/>
                  <a:pt x="863459" y="797201"/>
                </a:cubicBezTo>
                <a:cubicBezTo>
                  <a:pt x="860284" y="786723"/>
                  <a:pt x="785988" y="728938"/>
                  <a:pt x="781543" y="711475"/>
                </a:cubicBezTo>
                <a:cubicBezTo>
                  <a:pt x="752651" y="673693"/>
                  <a:pt x="769796" y="656230"/>
                  <a:pt x="789163" y="656230"/>
                </a:cubicBezTo>
                <a:cubicBezTo>
                  <a:pt x="808530" y="656230"/>
                  <a:pt x="861553" y="688615"/>
                  <a:pt x="897748" y="711475"/>
                </a:cubicBezTo>
                <a:cubicBezTo>
                  <a:pt x="933943" y="734335"/>
                  <a:pt x="965693" y="762910"/>
                  <a:pt x="1006333" y="793390"/>
                </a:cubicBezTo>
                <a:cubicBezTo>
                  <a:pt x="1033638" y="822600"/>
                  <a:pt x="1047608" y="830855"/>
                  <a:pt x="1061578" y="858160"/>
                </a:cubicBezTo>
                <a:cubicBezTo>
                  <a:pt x="1066023" y="882925"/>
                  <a:pt x="1059038" y="890545"/>
                  <a:pt x="1029193" y="886735"/>
                </a:cubicBezTo>
                <a:cubicBezTo>
                  <a:pt x="1005063" y="870225"/>
                  <a:pt x="980933" y="865145"/>
                  <a:pt x="956803" y="854350"/>
                </a:cubicBezTo>
                <a:cubicBezTo>
                  <a:pt x="929498" y="846095"/>
                  <a:pt x="936483" y="875940"/>
                  <a:pt x="926323" y="886735"/>
                </a:cubicBezTo>
                <a:cubicBezTo>
                  <a:pt x="937118" y="931185"/>
                  <a:pt x="925053" y="945155"/>
                  <a:pt x="924418" y="974365"/>
                </a:cubicBezTo>
                <a:cubicBezTo>
                  <a:pt x="910448" y="1009290"/>
                  <a:pt x="886953" y="1011830"/>
                  <a:pt x="871078" y="1050565"/>
                </a:cubicBezTo>
                <a:cubicBezTo>
                  <a:pt x="870443" y="1099460"/>
                  <a:pt x="896478" y="1133115"/>
                  <a:pt x="909178" y="1174390"/>
                </a:cubicBezTo>
                <a:lnTo>
                  <a:pt x="939658" y="1262020"/>
                </a:lnTo>
                <a:cubicBezTo>
                  <a:pt x="979028" y="1262655"/>
                  <a:pt x="1002523" y="1260115"/>
                  <a:pt x="1031098" y="1262020"/>
                </a:cubicBezTo>
                <a:cubicBezTo>
                  <a:pt x="1033003" y="1212490"/>
                  <a:pt x="1030463" y="1197568"/>
                  <a:pt x="1031098" y="1170580"/>
                </a:cubicBezTo>
                <a:lnTo>
                  <a:pt x="1252078" y="1164865"/>
                </a:lnTo>
                <a:lnTo>
                  <a:pt x="1282558" y="1018180"/>
                </a:lnTo>
                <a:lnTo>
                  <a:pt x="1615933" y="1014370"/>
                </a:lnTo>
                <a:lnTo>
                  <a:pt x="1585453" y="892450"/>
                </a:lnTo>
                <a:cubicBezTo>
                  <a:pt x="1513063" y="872130"/>
                  <a:pt x="1436863" y="857525"/>
                  <a:pt x="1362568" y="837205"/>
                </a:cubicBezTo>
                <a:cubicBezTo>
                  <a:pt x="1367648" y="825140"/>
                  <a:pt x="1363203" y="807360"/>
                  <a:pt x="1377808" y="801010"/>
                </a:cubicBezTo>
                <a:cubicBezTo>
                  <a:pt x="1455278" y="794025"/>
                  <a:pt x="1527033" y="790850"/>
                  <a:pt x="1591168" y="801010"/>
                </a:cubicBezTo>
                <a:cubicBezTo>
                  <a:pt x="1608948" y="745130"/>
                  <a:pt x="1603868" y="727350"/>
                  <a:pt x="1629268" y="658135"/>
                </a:cubicBezTo>
                <a:cubicBezTo>
                  <a:pt x="1648953" y="649245"/>
                  <a:pt x="1653398" y="651785"/>
                  <a:pt x="1665463" y="648610"/>
                </a:cubicBezTo>
                <a:cubicBezTo>
                  <a:pt x="1680703" y="640990"/>
                  <a:pt x="1766745" y="697188"/>
                  <a:pt x="1795002" y="673375"/>
                </a:cubicBezTo>
                <a:cubicBezTo>
                  <a:pt x="1825165" y="584793"/>
                  <a:pt x="1818815" y="593365"/>
                  <a:pt x="1842628" y="507640"/>
                </a:cubicBezTo>
                <a:cubicBezTo>
                  <a:pt x="1859773" y="411755"/>
                  <a:pt x="1869298" y="384450"/>
                  <a:pt x="1886443" y="315235"/>
                </a:cubicBezTo>
                <a:cubicBezTo>
                  <a:pt x="1864218" y="240305"/>
                  <a:pt x="1843898" y="192045"/>
                  <a:pt x="1817863" y="132355"/>
                </a:cubicBezTo>
                <a:cubicBezTo>
                  <a:pt x="1781668" y="99970"/>
                  <a:pt x="1760475" y="95446"/>
                  <a:pt x="1717315" y="96279"/>
                </a:cubicBezTo>
                <a:close/>
                <a:moveTo>
                  <a:pt x="1771796" y="49"/>
                </a:moveTo>
                <a:cubicBezTo>
                  <a:pt x="1786624" y="-178"/>
                  <a:pt x="1799709" y="356"/>
                  <a:pt x="1810267" y="2228"/>
                </a:cubicBezTo>
                <a:cubicBezTo>
                  <a:pt x="1852499" y="9716"/>
                  <a:pt x="1842867" y="30983"/>
                  <a:pt x="1865835" y="52029"/>
                </a:cubicBezTo>
                <a:lnTo>
                  <a:pt x="1898846" y="138657"/>
                </a:lnTo>
                <a:cubicBezTo>
                  <a:pt x="1912441" y="192368"/>
                  <a:pt x="1926200" y="223914"/>
                  <a:pt x="1935972" y="267612"/>
                </a:cubicBezTo>
                <a:cubicBezTo>
                  <a:pt x="1956024" y="328240"/>
                  <a:pt x="1957246" y="352700"/>
                  <a:pt x="1967005" y="366557"/>
                </a:cubicBezTo>
                <a:cubicBezTo>
                  <a:pt x="1943812" y="440447"/>
                  <a:pt x="1932610" y="468173"/>
                  <a:pt x="1904989" y="562197"/>
                </a:cubicBezTo>
                <a:cubicBezTo>
                  <a:pt x="1890806" y="661305"/>
                  <a:pt x="1855519" y="771205"/>
                  <a:pt x="1818479" y="866503"/>
                </a:cubicBezTo>
                <a:lnTo>
                  <a:pt x="2827291" y="871152"/>
                </a:lnTo>
                <a:cubicBezTo>
                  <a:pt x="2833350" y="1007244"/>
                  <a:pt x="2831786" y="1137625"/>
                  <a:pt x="2837844" y="1281339"/>
                </a:cubicBezTo>
                <a:lnTo>
                  <a:pt x="2183041" y="1284093"/>
                </a:lnTo>
                <a:cubicBezTo>
                  <a:pt x="2198381" y="1312607"/>
                  <a:pt x="2194209" y="1317910"/>
                  <a:pt x="2204294" y="1339156"/>
                </a:cubicBezTo>
                <a:cubicBezTo>
                  <a:pt x="2096859" y="1370206"/>
                  <a:pt x="2018786" y="1513636"/>
                  <a:pt x="2003245" y="1609461"/>
                </a:cubicBezTo>
                <a:cubicBezTo>
                  <a:pt x="2001277" y="1705377"/>
                  <a:pt x="2001997" y="1784545"/>
                  <a:pt x="2004364" y="1818856"/>
                </a:cubicBezTo>
                <a:lnTo>
                  <a:pt x="692391" y="1831825"/>
                </a:lnTo>
                <a:cubicBezTo>
                  <a:pt x="610857" y="1562418"/>
                  <a:pt x="646840" y="1573737"/>
                  <a:pt x="525556" y="1400917"/>
                </a:cubicBezTo>
                <a:cubicBezTo>
                  <a:pt x="473521" y="1362701"/>
                  <a:pt x="446945" y="1338534"/>
                  <a:pt x="353408" y="1309917"/>
                </a:cubicBezTo>
                <a:cubicBezTo>
                  <a:pt x="289016" y="1292631"/>
                  <a:pt x="214652" y="1306332"/>
                  <a:pt x="145274" y="1304540"/>
                </a:cubicBezTo>
                <a:cubicBezTo>
                  <a:pt x="56532" y="1323374"/>
                  <a:pt x="29129" y="1375532"/>
                  <a:pt x="1463" y="1368581"/>
                </a:cubicBezTo>
                <a:cubicBezTo>
                  <a:pt x="-3908" y="1335779"/>
                  <a:pt x="7027" y="1325088"/>
                  <a:pt x="9809" y="1303342"/>
                </a:cubicBezTo>
                <a:lnTo>
                  <a:pt x="34643" y="1264020"/>
                </a:lnTo>
                <a:lnTo>
                  <a:pt x="61849" y="1113971"/>
                </a:lnTo>
                <a:cubicBezTo>
                  <a:pt x="88858" y="1066918"/>
                  <a:pt x="85686" y="1067068"/>
                  <a:pt x="122752" y="1030980"/>
                </a:cubicBezTo>
                <a:cubicBezTo>
                  <a:pt x="275956" y="963950"/>
                  <a:pt x="365721" y="966682"/>
                  <a:pt x="482133" y="928099"/>
                </a:cubicBezTo>
                <a:cubicBezTo>
                  <a:pt x="574351" y="687871"/>
                  <a:pt x="665840" y="472470"/>
                  <a:pt x="758787" y="207415"/>
                </a:cubicBezTo>
                <a:cubicBezTo>
                  <a:pt x="750934" y="202702"/>
                  <a:pt x="728492" y="212032"/>
                  <a:pt x="735230" y="193276"/>
                </a:cubicBezTo>
                <a:cubicBezTo>
                  <a:pt x="755896" y="146524"/>
                  <a:pt x="780645" y="65249"/>
                  <a:pt x="797229" y="53019"/>
                </a:cubicBezTo>
                <a:lnTo>
                  <a:pt x="1612443" y="7102"/>
                </a:lnTo>
                <a:cubicBezTo>
                  <a:pt x="1667138" y="8265"/>
                  <a:pt x="1727311" y="730"/>
                  <a:pt x="1771796" y="49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6350">
            <a:solidFill>
              <a:schemeClr val="accent2"/>
            </a:solidFill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 rot="18996612">
            <a:off x="10459139" y="9071726"/>
            <a:ext cx="197405" cy="149820"/>
            <a:chOff x="2156743" y="3017521"/>
            <a:chExt cx="463204" cy="411480"/>
          </a:xfrm>
        </p:grpSpPr>
        <p:sp>
          <p:nvSpPr>
            <p:cNvPr id="55" name="矩形 54"/>
            <p:cNvSpPr/>
            <p:nvPr/>
          </p:nvSpPr>
          <p:spPr>
            <a:xfrm>
              <a:off x="2156743" y="3017521"/>
              <a:ext cx="463204" cy="740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2177478" y="3091584"/>
              <a:ext cx="421718" cy="26334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2156745" y="3354934"/>
              <a:ext cx="463202" cy="740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/>
          <p:cNvSpPr/>
          <p:nvPr/>
        </p:nvSpPr>
        <p:spPr>
          <a:xfrm rot="18996612">
            <a:off x="10615635" y="9188244"/>
            <a:ext cx="52475" cy="95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8996612" flipH="1">
            <a:off x="11713832" y="9351901"/>
            <a:ext cx="432000" cy="4331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8996612" flipH="1">
            <a:off x="10667427" y="10341084"/>
            <a:ext cx="432000" cy="4331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 rot="18996612" flipH="1">
            <a:off x="10040220" y="9139484"/>
            <a:ext cx="1954265" cy="1224325"/>
          </a:xfrm>
          <a:custGeom>
            <a:avLst/>
            <a:gdLst>
              <a:gd name="connsiteX0" fmla="*/ 1717315 w 2837844"/>
              <a:gd name="connsiteY0" fmla="*/ 96279 h 1831825"/>
              <a:gd name="connsiteX1" fmla="*/ 1665463 w 2837844"/>
              <a:gd name="connsiteY1" fmla="*/ 98065 h 1831825"/>
              <a:gd name="connsiteX2" fmla="*/ 1073008 w 2837844"/>
              <a:gd name="connsiteY2" fmla="*/ 120925 h 1831825"/>
              <a:gd name="connsiteX3" fmla="*/ 844408 w 2837844"/>
              <a:gd name="connsiteY3" fmla="*/ 166645 h 1831825"/>
              <a:gd name="connsiteX4" fmla="*/ 756777 w 2837844"/>
              <a:gd name="connsiteY4" fmla="*/ 372386 h 1831825"/>
              <a:gd name="connsiteX5" fmla="*/ 591043 w 2837844"/>
              <a:gd name="connsiteY5" fmla="*/ 791486 h 1831825"/>
              <a:gd name="connsiteX6" fmla="*/ 745348 w 2837844"/>
              <a:gd name="connsiteY6" fmla="*/ 785771 h 1831825"/>
              <a:gd name="connsiteX7" fmla="*/ 817739 w 2837844"/>
              <a:gd name="connsiteY7" fmla="*/ 839111 h 1831825"/>
              <a:gd name="connsiteX8" fmla="*/ 863459 w 2837844"/>
              <a:gd name="connsiteY8" fmla="*/ 797201 h 1831825"/>
              <a:gd name="connsiteX9" fmla="*/ 781543 w 2837844"/>
              <a:gd name="connsiteY9" fmla="*/ 711475 h 1831825"/>
              <a:gd name="connsiteX10" fmla="*/ 789163 w 2837844"/>
              <a:gd name="connsiteY10" fmla="*/ 656230 h 1831825"/>
              <a:gd name="connsiteX11" fmla="*/ 897748 w 2837844"/>
              <a:gd name="connsiteY11" fmla="*/ 707665 h 1831825"/>
              <a:gd name="connsiteX12" fmla="*/ 1013953 w 2837844"/>
              <a:gd name="connsiteY12" fmla="*/ 793390 h 1831825"/>
              <a:gd name="connsiteX13" fmla="*/ 1061578 w 2837844"/>
              <a:gd name="connsiteY13" fmla="*/ 858160 h 1831825"/>
              <a:gd name="connsiteX14" fmla="*/ 1029193 w 2837844"/>
              <a:gd name="connsiteY14" fmla="*/ 886735 h 1831825"/>
              <a:gd name="connsiteX15" fmla="*/ 956803 w 2837844"/>
              <a:gd name="connsiteY15" fmla="*/ 854350 h 1831825"/>
              <a:gd name="connsiteX16" fmla="*/ 926323 w 2837844"/>
              <a:gd name="connsiteY16" fmla="*/ 886735 h 1831825"/>
              <a:gd name="connsiteX17" fmla="*/ 924418 w 2837844"/>
              <a:gd name="connsiteY17" fmla="*/ 974365 h 1831825"/>
              <a:gd name="connsiteX18" fmla="*/ 871078 w 2837844"/>
              <a:gd name="connsiteY18" fmla="*/ 1050565 h 1831825"/>
              <a:gd name="connsiteX19" fmla="*/ 909178 w 2837844"/>
              <a:gd name="connsiteY19" fmla="*/ 1174390 h 1831825"/>
              <a:gd name="connsiteX20" fmla="*/ 939658 w 2837844"/>
              <a:gd name="connsiteY20" fmla="*/ 1262020 h 1831825"/>
              <a:gd name="connsiteX21" fmla="*/ 1031098 w 2837844"/>
              <a:gd name="connsiteY21" fmla="*/ 1262020 h 1831825"/>
              <a:gd name="connsiteX22" fmla="*/ 1031098 w 2837844"/>
              <a:gd name="connsiteY22" fmla="*/ 1170580 h 1831825"/>
              <a:gd name="connsiteX23" fmla="*/ 1252078 w 2837844"/>
              <a:gd name="connsiteY23" fmla="*/ 1164865 h 1831825"/>
              <a:gd name="connsiteX24" fmla="*/ 1282558 w 2837844"/>
              <a:gd name="connsiteY24" fmla="*/ 1018180 h 1831825"/>
              <a:gd name="connsiteX25" fmla="*/ 1615933 w 2837844"/>
              <a:gd name="connsiteY25" fmla="*/ 1014370 h 1831825"/>
              <a:gd name="connsiteX26" fmla="*/ 1585453 w 2837844"/>
              <a:gd name="connsiteY26" fmla="*/ 892450 h 1831825"/>
              <a:gd name="connsiteX27" fmla="*/ 1362568 w 2837844"/>
              <a:gd name="connsiteY27" fmla="*/ 837205 h 1831825"/>
              <a:gd name="connsiteX28" fmla="*/ 1377808 w 2837844"/>
              <a:gd name="connsiteY28" fmla="*/ 801010 h 1831825"/>
              <a:gd name="connsiteX29" fmla="*/ 1591168 w 2837844"/>
              <a:gd name="connsiteY29" fmla="*/ 801010 h 1831825"/>
              <a:gd name="connsiteX30" fmla="*/ 1629268 w 2837844"/>
              <a:gd name="connsiteY30" fmla="*/ 658135 h 1831825"/>
              <a:gd name="connsiteX31" fmla="*/ 1665463 w 2837844"/>
              <a:gd name="connsiteY31" fmla="*/ 648610 h 1831825"/>
              <a:gd name="connsiteX32" fmla="*/ 1795002 w 2837844"/>
              <a:gd name="connsiteY32" fmla="*/ 673375 h 1831825"/>
              <a:gd name="connsiteX33" fmla="*/ 1842628 w 2837844"/>
              <a:gd name="connsiteY33" fmla="*/ 507640 h 1831825"/>
              <a:gd name="connsiteX34" fmla="*/ 1886443 w 2837844"/>
              <a:gd name="connsiteY34" fmla="*/ 315235 h 1831825"/>
              <a:gd name="connsiteX35" fmla="*/ 1817863 w 2837844"/>
              <a:gd name="connsiteY35" fmla="*/ 132355 h 1831825"/>
              <a:gd name="connsiteX36" fmla="*/ 1717315 w 2837844"/>
              <a:gd name="connsiteY36" fmla="*/ 96279 h 1831825"/>
              <a:gd name="connsiteX37" fmla="*/ 1771796 w 2837844"/>
              <a:gd name="connsiteY37" fmla="*/ 49 h 1831825"/>
              <a:gd name="connsiteX38" fmla="*/ 1810267 w 2837844"/>
              <a:gd name="connsiteY38" fmla="*/ 2228 h 1831825"/>
              <a:gd name="connsiteX39" fmla="*/ 1865835 w 2837844"/>
              <a:gd name="connsiteY39" fmla="*/ 52029 h 1831825"/>
              <a:gd name="connsiteX40" fmla="*/ 1898846 w 2837844"/>
              <a:gd name="connsiteY40" fmla="*/ 138657 h 1831825"/>
              <a:gd name="connsiteX41" fmla="*/ 1935972 w 2837844"/>
              <a:gd name="connsiteY41" fmla="*/ 267612 h 1831825"/>
              <a:gd name="connsiteX42" fmla="*/ 1967005 w 2837844"/>
              <a:gd name="connsiteY42" fmla="*/ 366557 h 1831825"/>
              <a:gd name="connsiteX43" fmla="*/ 1904989 w 2837844"/>
              <a:gd name="connsiteY43" fmla="*/ 562197 h 1831825"/>
              <a:gd name="connsiteX44" fmla="*/ 1818479 w 2837844"/>
              <a:gd name="connsiteY44" fmla="*/ 866503 h 1831825"/>
              <a:gd name="connsiteX45" fmla="*/ 2827291 w 2837844"/>
              <a:gd name="connsiteY45" fmla="*/ 871152 h 1831825"/>
              <a:gd name="connsiteX46" fmla="*/ 2837844 w 2837844"/>
              <a:gd name="connsiteY46" fmla="*/ 1281339 h 1831825"/>
              <a:gd name="connsiteX47" fmla="*/ 2183041 w 2837844"/>
              <a:gd name="connsiteY47" fmla="*/ 1284093 h 1831825"/>
              <a:gd name="connsiteX48" fmla="*/ 2204294 w 2837844"/>
              <a:gd name="connsiteY48" fmla="*/ 1339156 h 1831825"/>
              <a:gd name="connsiteX49" fmla="*/ 2003245 w 2837844"/>
              <a:gd name="connsiteY49" fmla="*/ 1609461 h 1831825"/>
              <a:gd name="connsiteX50" fmla="*/ 2004364 w 2837844"/>
              <a:gd name="connsiteY50" fmla="*/ 1818856 h 1831825"/>
              <a:gd name="connsiteX51" fmla="*/ 692391 w 2837844"/>
              <a:gd name="connsiteY51" fmla="*/ 1831825 h 1831825"/>
              <a:gd name="connsiteX52" fmla="*/ 525556 w 2837844"/>
              <a:gd name="connsiteY52" fmla="*/ 1400917 h 1831825"/>
              <a:gd name="connsiteX53" fmla="*/ 353408 w 2837844"/>
              <a:gd name="connsiteY53" fmla="*/ 1309917 h 1831825"/>
              <a:gd name="connsiteX54" fmla="*/ 145274 w 2837844"/>
              <a:gd name="connsiteY54" fmla="*/ 1304540 h 1831825"/>
              <a:gd name="connsiteX55" fmla="*/ 1463 w 2837844"/>
              <a:gd name="connsiteY55" fmla="*/ 1368581 h 1831825"/>
              <a:gd name="connsiteX56" fmla="*/ 9809 w 2837844"/>
              <a:gd name="connsiteY56" fmla="*/ 1303342 h 1831825"/>
              <a:gd name="connsiteX57" fmla="*/ 34643 w 2837844"/>
              <a:gd name="connsiteY57" fmla="*/ 1264020 h 1831825"/>
              <a:gd name="connsiteX58" fmla="*/ 61849 w 2837844"/>
              <a:gd name="connsiteY58" fmla="*/ 1113971 h 1831825"/>
              <a:gd name="connsiteX59" fmla="*/ 122752 w 2837844"/>
              <a:gd name="connsiteY59" fmla="*/ 1030980 h 1831825"/>
              <a:gd name="connsiteX60" fmla="*/ 482133 w 2837844"/>
              <a:gd name="connsiteY60" fmla="*/ 928099 h 1831825"/>
              <a:gd name="connsiteX61" fmla="*/ 758787 w 2837844"/>
              <a:gd name="connsiteY61" fmla="*/ 207415 h 1831825"/>
              <a:gd name="connsiteX62" fmla="*/ 735230 w 2837844"/>
              <a:gd name="connsiteY62" fmla="*/ 193276 h 1831825"/>
              <a:gd name="connsiteX63" fmla="*/ 797229 w 2837844"/>
              <a:gd name="connsiteY63" fmla="*/ 53019 h 1831825"/>
              <a:gd name="connsiteX64" fmla="*/ 1612443 w 2837844"/>
              <a:gd name="connsiteY64" fmla="*/ 7102 h 1831825"/>
              <a:gd name="connsiteX65" fmla="*/ 1771796 w 2837844"/>
              <a:gd name="connsiteY65" fmla="*/ 49 h 1831825"/>
              <a:gd name="connsiteX0-1" fmla="*/ 1717315 w 2837844"/>
              <a:gd name="connsiteY0-2" fmla="*/ 96279 h 1831825"/>
              <a:gd name="connsiteX1-3" fmla="*/ 1665463 w 2837844"/>
              <a:gd name="connsiteY1-4" fmla="*/ 98065 h 1831825"/>
              <a:gd name="connsiteX2-5" fmla="*/ 1073008 w 2837844"/>
              <a:gd name="connsiteY2-6" fmla="*/ 120925 h 1831825"/>
              <a:gd name="connsiteX3-7" fmla="*/ 844408 w 2837844"/>
              <a:gd name="connsiteY3-8" fmla="*/ 166645 h 1831825"/>
              <a:gd name="connsiteX4-9" fmla="*/ 756777 w 2837844"/>
              <a:gd name="connsiteY4-10" fmla="*/ 372386 h 1831825"/>
              <a:gd name="connsiteX5-11" fmla="*/ 591043 w 2837844"/>
              <a:gd name="connsiteY5-12" fmla="*/ 791486 h 1831825"/>
              <a:gd name="connsiteX6-13" fmla="*/ 745348 w 2837844"/>
              <a:gd name="connsiteY6-14" fmla="*/ 785771 h 1831825"/>
              <a:gd name="connsiteX7-15" fmla="*/ 817739 w 2837844"/>
              <a:gd name="connsiteY7-16" fmla="*/ 839111 h 1831825"/>
              <a:gd name="connsiteX8-17" fmla="*/ 863459 w 2837844"/>
              <a:gd name="connsiteY8-18" fmla="*/ 797201 h 1831825"/>
              <a:gd name="connsiteX9-19" fmla="*/ 781543 w 2837844"/>
              <a:gd name="connsiteY9-20" fmla="*/ 711475 h 1831825"/>
              <a:gd name="connsiteX10-21" fmla="*/ 789163 w 2837844"/>
              <a:gd name="connsiteY10-22" fmla="*/ 656230 h 1831825"/>
              <a:gd name="connsiteX11-23" fmla="*/ 897748 w 2837844"/>
              <a:gd name="connsiteY11-24" fmla="*/ 707665 h 1831825"/>
              <a:gd name="connsiteX12-25" fmla="*/ 1013953 w 2837844"/>
              <a:gd name="connsiteY12-26" fmla="*/ 793390 h 1831825"/>
              <a:gd name="connsiteX13-27" fmla="*/ 1061578 w 2837844"/>
              <a:gd name="connsiteY13-28" fmla="*/ 858160 h 1831825"/>
              <a:gd name="connsiteX14-29" fmla="*/ 1029193 w 2837844"/>
              <a:gd name="connsiteY14-30" fmla="*/ 886735 h 1831825"/>
              <a:gd name="connsiteX15-31" fmla="*/ 956803 w 2837844"/>
              <a:gd name="connsiteY15-32" fmla="*/ 854350 h 1831825"/>
              <a:gd name="connsiteX16-33" fmla="*/ 926323 w 2837844"/>
              <a:gd name="connsiteY16-34" fmla="*/ 886735 h 1831825"/>
              <a:gd name="connsiteX17-35" fmla="*/ 924418 w 2837844"/>
              <a:gd name="connsiteY17-36" fmla="*/ 974365 h 1831825"/>
              <a:gd name="connsiteX18-37" fmla="*/ 871078 w 2837844"/>
              <a:gd name="connsiteY18-38" fmla="*/ 1050565 h 1831825"/>
              <a:gd name="connsiteX19-39" fmla="*/ 909178 w 2837844"/>
              <a:gd name="connsiteY19-40" fmla="*/ 1174390 h 1831825"/>
              <a:gd name="connsiteX20-41" fmla="*/ 939658 w 2837844"/>
              <a:gd name="connsiteY20-42" fmla="*/ 1262020 h 1831825"/>
              <a:gd name="connsiteX21-43" fmla="*/ 1031098 w 2837844"/>
              <a:gd name="connsiteY21-44" fmla="*/ 1262020 h 1831825"/>
              <a:gd name="connsiteX22-45" fmla="*/ 1031098 w 2837844"/>
              <a:gd name="connsiteY22-46" fmla="*/ 1170580 h 1831825"/>
              <a:gd name="connsiteX23-47" fmla="*/ 1252078 w 2837844"/>
              <a:gd name="connsiteY23-48" fmla="*/ 1164865 h 1831825"/>
              <a:gd name="connsiteX24-49" fmla="*/ 1282558 w 2837844"/>
              <a:gd name="connsiteY24-50" fmla="*/ 1018180 h 1831825"/>
              <a:gd name="connsiteX25-51" fmla="*/ 1615933 w 2837844"/>
              <a:gd name="connsiteY25-52" fmla="*/ 1014370 h 1831825"/>
              <a:gd name="connsiteX26-53" fmla="*/ 1585453 w 2837844"/>
              <a:gd name="connsiteY26-54" fmla="*/ 892450 h 1831825"/>
              <a:gd name="connsiteX27-55" fmla="*/ 1362568 w 2837844"/>
              <a:gd name="connsiteY27-56" fmla="*/ 837205 h 1831825"/>
              <a:gd name="connsiteX28-57" fmla="*/ 1377808 w 2837844"/>
              <a:gd name="connsiteY28-58" fmla="*/ 801010 h 1831825"/>
              <a:gd name="connsiteX29-59" fmla="*/ 1591168 w 2837844"/>
              <a:gd name="connsiteY29-60" fmla="*/ 801010 h 1831825"/>
              <a:gd name="connsiteX30-61" fmla="*/ 1629268 w 2837844"/>
              <a:gd name="connsiteY30-62" fmla="*/ 658135 h 1831825"/>
              <a:gd name="connsiteX31-63" fmla="*/ 1665463 w 2837844"/>
              <a:gd name="connsiteY31-64" fmla="*/ 648610 h 1831825"/>
              <a:gd name="connsiteX32-65" fmla="*/ 1795002 w 2837844"/>
              <a:gd name="connsiteY32-66" fmla="*/ 673375 h 1831825"/>
              <a:gd name="connsiteX33-67" fmla="*/ 1842628 w 2837844"/>
              <a:gd name="connsiteY33-68" fmla="*/ 507640 h 1831825"/>
              <a:gd name="connsiteX34-69" fmla="*/ 1886443 w 2837844"/>
              <a:gd name="connsiteY34-70" fmla="*/ 315235 h 1831825"/>
              <a:gd name="connsiteX35-71" fmla="*/ 1817863 w 2837844"/>
              <a:gd name="connsiteY35-72" fmla="*/ 132355 h 1831825"/>
              <a:gd name="connsiteX36-73" fmla="*/ 1717315 w 2837844"/>
              <a:gd name="connsiteY36-74" fmla="*/ 96279 h 1831825"/>
              <a:gd name="connsiteX37-75" fmla="*/ 1771796 w 2837844"/>
              <a:gd name="connsiteY37-76" fmla="*/ 49 h 1831825"/>
              <a:gd name="connsiteX38-77" fmla="*/ 1810267 w 2837844"/>
              <a:gd name="connsiteY38-78" fmla="*/ 2228 h 1831825"/>
              <a:gd name="connsiteX39-79" fmla="*/ 1865835 w 2837844"/>
              <a:gd name="connsiteY39-80" fmla="*/ 52029 h 1831825"/>
              <a:gd name="connsiteX40-81" fmla="*/ 1898846 w 2837844"/>
              <a:gd name="connsiteY40-82" fmla="*/ 138657 h 1831825"/>
              <a:gd name="connsiteX41-83" fmla="*/ 1935972 w 2837844"/>
              <a:gd name="connsiteY41-84" fmla="*/ 267612 h 1831825"/>
              <a:gd name="connsiteX42-85" fmla="*/ 1967005 w 2837844"/>
              <a:gd name="connsiteY42-86" fmla="*/ 366557 h 1831825"/>
              <a:gd name="connsiteX43-87" fmla="*/ 1904989 w 2837844"/>
              <a:gd name="connsiteY43-88" fmla="*/ 562197 h 1831825"/>
              <a:gd name="connsiteX44-89" fmla="*/ 1818479 w 2837844"/>
              <a:gd name="connsiteY44-90" fmla="*/ 866503 h 1831825"/>
              <a:gd name="connsiteX45-91" fmla="*/ 2827291 w 2837844"/>
              <a:gd name="connsiteY45-92" fmla="*/ 871152 h 1831825"/>
              <a:gd name="connsiteX46-93" fmla="*/ 2837844 w 2837844"/>
              <a:gd name="connsiteY46-94" fmla="*/ 1281339 h 1831825"/>
              <a:gd name="connsiteX47-95" fmla="*/ 2183041 w 2837844"/>
              <a:gd name="connsiteY47-96" fmla="*/ 1284093 h 1831825"/>
              <a:gd name="connsiteX48-97" fmla="*/ 2204294 w 2837844"/>
              <a:gd name="connsiteY48-98" fmla="*/ 1339156 h 1831825"/>
              <a:gd name="connsiteX49-99" fmla="*/ 2003245 w 2837844"/>
              <a:gd name="connsiteY49-100" fmla="*/ 1609461 h 1831825"/>
              <a:gd name="connsiteX50-101" fmla="*/ 2004364 w 2837844"/>
              <a:gd name="connsiteY50-102" fmla="*/ 1818856 h 1831825"/>
              <a:gd name="connsiteX51-103" fmla="*/ 692391 w 2837844"/>
              <a:gd name="connsiteY51-104" fmla="*/ 1831825 h 1831825"/>
              <a:gd name="connsiteX52-105" fmla="*/ 525556 w 2837844"/>
              <a:gd name="connsiteY52-106" fmla="*/ 1400917 h 1831825"/>
              <a:gd name="connsiteX53-107" fmla="*/ 353408 w 2837844"/>
              <a:gd name="connsiteY53-108" fmla="*/ 1309917 h 1831825"/>
              <a:gd name="connsiteX54-109" fmla="*/ 145274 w 2837844"/>
              <a:gd name="connsiteY54-110" fmla="*/ 1304540 h 1831825"/>
              <a:gd name="connsiteX55-111" fmla="*/ 1463 w 2837844"/>
              <a:gd name="connsiteY55-112" fmla="*/ 1368581 h 1831825"/>
              <a:gd name="connsiteX56-113" fmla="*/ 9809 w 2837844"/>
              <a:gd name="connsiteY56-114" fmla="*/ 1303342 h 1831825"/>
              <a:gd name="connsiteX57-115" fmla="*/ 34643 w 2837844"/>
              <a:gd name="connsiteY57-116" fmla="*/ 1264020 h 1831825"/>
              <a:gd name="connsiteX58-117" fmla="*/ 61849 w 2837844"/>
              <a:gd name="connsiteY58-118" fmla="*/ 1113971 h 1831825"/>
              <a:gd name="connsiteX59-119" fmla="*/ 122752 w 2837844"/>
              <a:gd name="connsiteY59-120" fmla="*/ 1030980 h 1831825"/>
              <a:gd name="connsiteX60-121" fmla="*/ 482133 w 2837844"/>
              <a:gd name="connsiteY60-122" fmla="*/ 928099 h 1831825"/>
              <a:gd name="connsiteX61-123" fmla="*/ 758787 w 2837844"/>
              <a:gd name="connsiteY61-124" fmla="*/ 207415 h 1831825"/>
              <a:gd name="connsiteX62-125" fmla="*/ 735230 w 2837844"/>
              <a:gd name="connsiteY62-126" fmla="*/ 193276 h 1831825"/>
              <a:gd name="connsiteX63-127" fmla="*/ 797229 w 2837844"/>
              <a:gd name="connsiteY63-128" fmla="*/ 53019 h 1831825"/>
              <a:gd name="connsiteX64-129" fmla="*/ 1612443 w 2837844"/>
              <a:gd name="connsiteY64-130" fmla="*/ 7102 h 1831825"/>
              <a:gd name="connsiteX65-131" fmla="*/ 1771796 w 2837844"/>
              <a:gd name="connsiteY65-132" fmla="*/ 49 h 1831825"/>
              <a:gd name="connsiteX0-133" fmla="*/ 1717315 w 2837844"/>
              <a:gd name="connsiteY0-134" fmla="*/ 96279 h 1831825"/>
              <a:gd name="connsiteX1-135" fmla="*/ 1665463 w 2837844"/>
              <a:gd name="connsiteY1-136" fmla="*/ 98065 h 1831825"/>
              <a:gd name="connsiteX2-137" fmla="*/ 1073008 w 2837844"/>
              <a:gd name="connsiteY2-138" fmla="*/ 120925 h 1831825"/>
              <a:gd name="connsiteX3-139" fmla="*/ 844408 w 2837844"/>
              <a:gd name="connsiteY3-140" fmla="*/ 166645 h 1831825"/>
              <a:gd name="connsiteX4-141" fmla="*/ 756777 w 2837844"/>
              <a:gd name="connsiteY4-142" fmla="*/ 372386 h 1831825"/>
              <a:gd name="connsiteX5-143" fmla="*/ 591043 w 2837844"/>
              <a:gd name="connsiteY5-144" fmla="*/ 791486 h 1831825"/>
              <a:gd name="connsiteX6-145" fmla="*/ 745348 w 2837844"/>
              <a:gd name="connsiteY6-146" fmla="*/ 785771 h 1831825"/>
              <a:gd name="connsiteX7-147" fmla="*/ 817739 w 2837844"/>
              <a:gd name="connsiteY7-148" fmla="*/ 839111 h 1831825"/>
              <a:gd name="connsiteX8-149" fmla="*/ 863459 w 2837844"/>
              <a:gd name="connsiteY8-150" fmla="*/ 797201 h 1831825"/>
              <a:gd name="connsiteX9-151" fmla="*/ 781543 w 2837844"/>
              <a:gd name="connsiteY9-152" fmla="*/ 711475 h 1831825"/>
              <a:gd name="connsiteX10-153" fmla="*/ 789163 w 2837844"/>
              <a:gd name="connsiteY10-154" fmla="*/ 656230 h 1831825"/>
              <a:gd name="connsiteX11-155" fmla="*/ 897748 w 2837844"/>
              <a:gd name="connsiteY11-156" fmla="*/ 707665 h 1831825"/>
              <a:gd name="connsiteX12-157" fmla="*/ 1013953 w 2837844"/>
              <a:gd name="connsiteY12-158" fmla="*/ 793390 h 1831825"/>
              <a:gd name="connsiteX13-159" fmla="*/ 1061578 w 2837844"/>
              <a:gd name="connsiteY13-160" fmla="*/ 858160 h 1831825"/>
              <a:gd name="connsiteX14-161" fmla="*/ 1029193 w 2837844"/>
              <a:gd name="connsiteY14-162" fmla="*/ 886735 h 1831825"/>
              <a:gd name="connsiteX15-163" fmla="*/ 956803 w 2837844"/>
              <a:gd name="connsiteY15-164" fmla="*/ 854350 h 1831825"/>
              <a:gd name="connsiteX16-165" fmla="*/ 926323 w 2837844"/>
              <a:gd name="connsiteY16-166" fmla="*/ 886735 h 1831825"/>
              <a:gd name="connsiteX17-167" fmla="*/ 924418 w 2837844"/>
              <a:gd name="connsiteY17-168" fmla="*/ 974365 h 1831825"/>
              <a:gd name="connsiteX18-169" fmla="*/ 871078 w 2837844"/>
              <a:gd name="connsiteY18-170" fmla="*/ 1050565 h 1831825"/>
              <a:gd name="connsiteX19-171" fmla="*/ 909178 w 2837844"/>
              <a:gd name="connsiteY19-172" fmla="*/ 1174390 h 1831825"/>
              <a:gd name="connsiteX20-173" fmla="*/ 939658 w 2837844"/>
              <a:gd name="connsiteY20-174" fmla="*/ 1262020 h 1831825"/>
              <a:gd name="connsiteX21-175" fmla="*/ 1031098 w 2837844"/>
              <a:gd name="connsiteY21-176" fmla="*/ 1262020 h 1831825"/>
              <a:gd name="connsiteX22-177" fmla="*/ 1031098 w 2837844"/>
              <a:gd name="connsiteY22-178" fmla="*/ 1170580 h 1831825"/>
              <a:gd name="connsiteX23-179" fmla="*/ 1252078 w 2837844"/>
              <a:gd name="connsiteY23-180" fmla="*/ 1164865 h 1831825"/>
              <a:gd name="connsiteX24-181" fmla="*/ 1282558 w 2837844"/>
              <a:gd name="connsiteY24-182" fmla="*/ 1018180 h 1831825"/>
              <a:gd name="connsiteX25-183" fmla="*/ 1615933 w 2837844"/>
              <a:gd name="connsiteY25-184" fmla="*/ 1014370 h 1831825"/>
              <a:gd name="connsiteX26-185" fmla="*/ 1585453 w 2837844"/>
              <a:gd name="connsiteY26-186" fmla="*/ 892450 h 1831825"/>
              <a:gd name="connsiteX27-187" fmla="*/ 1362568 w 2837844"/>
              <a:gd name="connsiteY27-188" fmla="*/ 837205 h 1831825"/>
              <a:gd name="connsiteX28-189" fmla="*/ 1377808 w 2837844"/>
              <a:gd name="connsiteY28-190" fmla="*/ 801010 h 1831825"/>
              <a:gd name="connsiteX29-191" fmla="*/ 1591168 w 2837844"/>
              <a:gd name="connsiteY29-192" fmla="*/ 801010 h 1831825"/>
              <a:gd name="connsiteX30-193" fmla="*/ 1629268 w 2837844"/>
              <a:gd name="connsiteY30-194" fmla="*/ 658135 h 1831825"/>
              <a:gd name="connsiteX31-195" fmla="*/ 1665463 w 2837844"/>
              <a:gd name="connsiteY31-196" fmla="*/ 648610 h 1831825"/>
              <a:gd name="connsiteX32-197" fmla="*/ 1795002 w 2837844"/>
              <a:gd name="connsiteY32-198" fmla="*/ 673375 h 1831825"/>
              <a:gd name="connsiteX33-199" fmla="*/ 1842628 w 2837844"/>
              <a:gd name="connsiteY33-200" fmla="*/ 507640 h 1831825"/>
              <a:gd name="connsiteX34-201" fmla="*/ 1886443 w 2837844"/>
              <a:gd name="connsiteY34-202" fmla="*/ 315235 h 1831825"/>
              <a:gd name="connsiteX35-203" fmla="*/ 1817863 w 2837844"/>
              <a:gd name="connsiteY35-204" fmla="*/ 132355 h 1831825"/>
              <a:gd name="connsiteX36-205" fmla="*/ 1717315 w 2837844"/>
              <a:gd name="connsiteY36-206" fmla="*/ 96279 h 1831825"/>
              <a:gd name="connsiteX37-207" fmla="*/ 1771796 w 2837844"/>
              <a:gd name="connsiteY37-208" fmla="*/ 49 h 1831825"/>
              <a:gd name="connsiteX38-209" fmla="*/ 1810267 w 2837844"/>
              <a:gd name="connsiteY38-210" fmla="*/ 2228 h 1831825"/>
              <a:gd name="connsiteX39-211" fmla="*/ 1865835 w 2837844"/>
              <a:gd name="connsiteY39-212" fmla="*/ 52029 h 1831825"/>
              <a:gd name="connsiteX40-213" fmla="*/ 1898846 w 2837844"/>
              <a:gd name="connsiteY40-214" fmla="*/ 138657 h 1831825"/>
              <a:gd name="connsiteX41-215" fmla="*/ 1935972 w 2837844"/>
              <a:gd name="connsiteY41-216" fmla="*/ 267612 h 1831825"/>
              <a:gd name="connsiteX42-217" fmla="*/ 1967005 w 2837844"/>
              <a:gd name="connsiteY42-218" fmla="*/ 366557 h 1831825"/>
              <a:gd name="connsiteX43-219" fmla="*/ 1904989 w 2837844"/>
              <a:gd name="connsiteY43-220" fmla="*/ 562197 h 1831825"/>
              <a:gd name="connsiteX44-221" fmla="*/ 1818479 w 2837844"/>
              <a:gd name="connsiteY44-222" fmla="*/ 866503 h 1831825"/>
              <a:gd name="connsiteX45-223" fmla="*/ 2827291 w 2837844"/>
              <a:gd name="connsiteY45-224" fmla="*/ 871152 h 1831825"/>
              <a:gd name="connsiteX46-225" fmla="*/ 2837844 w 2837844"/>
              <a:gd name="connsiteY46-226" fmla="*/ 1281339 h 1831825"/>
              <a:gd name="connsiteX47-227" fmla="*/ 2183041 w 2837844"/>
              <a:gd name="connsiteY47-228" fmla="*/ 1284093 h 1831825"/>
              <a:gd name="connsiteX48-229" fmla="*/ 2204294 w 2837844"/>
              <a:gd name="connsiteY48-230" fmla="*/ 1339156 h 1831825"/>
              <a:gd name="connsiteX49-231" fmla="*/ 2003245 w 2837844"/>
              <a:gd name="connsiteY49-232" fmla="*/ 1609461 h 1831825"/>
              <a:gd name="connsiteX50-233" fmla="*/ 2004364 w 2837844"/>
              <a:gd name="connsiteY50-234" fmla="*/ 1818856 h 1831825"/>
              <a:gd name="connsiteX51-235" fmla="*/ 692391 w 2837844"/>
              <a:gd name="connsiteY51-236" fmla="*/ 1831825 h 1831825"/>
              <a:gd name="connsiteX52-237" fmla="*/ 525556 w 2837844"/>
              <a:gd name="connsiteY52-238" fmla="*/ 1400917 h 1831825"/>
              <a:gd name="connsiteX53-239" fmla="*/ 353408 w 2837844"/>
              <a:gd name="connsiteY53-240" fmla="*/ 1309917 h 1831825"/>
              <a:gd name="connsiteX54-241" fmla="*/ 145274 w 2837844"/>
              <a:gd name="connsiteY54-242" fmla="*/ 1304540 h 1831825"/>
              <a:gd name="connsiteX55-243" fmla="*/ 1463 w 2837844"/>
              <a:gd name="connsiteY55-244" fmla="*/ 1368581 h 1831825"/>
              <a:gd name="connsiteX56-245" fmla="*/ 9809 w 2837844"/>
              <a:gd name="connsiteY56-246" fmla="*/ 1303342 h 1831825"/>
              <a:gd name="connsiteX57-247" fmla="*/ 34643 w 2837844"/>
              <a:gd name="connsiteY57-248" fmla="*/ 1264020 h 1831825"/>
              <a:gd name="connsiteX58-249" fmla="*/ 61849 w 2837844"/>
              <a:gd name="connsiteY58-250" fmla="*/ 1113971 h 1831825"/>
              <a:gd name="connsiteX59-251" fmla="*/ 122752 w 2837844"/>
              <a:gd name="connsiteY59-252" fmla="*/ 1030980 h 1831825"/>
              <a:gd name="connsiteX60-253" fmla="*/ 482133 w 2837844"/>
              <a:gd name="connsiteY60-254" fmla="*/ 928099 h 1831825"/>
              <a:gd name="connsiteX61-255" fmla="*/ 758787 w 2837844"/>
              <a:gd name="connsiteY61-256" fmla="*/ 207415 h 1831825"/>
              <a:gd name="connsiteX62-257" fmla="*/ 735230 w 2837844"/>
              <a:gd name="connsiteY62-258" fmla="*/ 193276 h 1831825"/>
              <a:gd name="connsiteX63-259" fmla="*/ 797229 w 2837844"/>
              <a:gd name="connsiteY63-260" fmla="*/ 53019 h 1831825"/>
              <a:gd name="connsiteX64-261" fmla="*/ 1612443 w 2837844"/>
              <a:gd name="connsiteY64-262" fmla="*/ 7102 h 1831825"/>
              <a:gd name="connsiteX65-263" fmla="*/ 1771796 w 2837844"/>
              <a:gd name="connsiteY65-264" fmla="*/ 49 h 1831825"/>
              <a:gd name="connsiteX0-265" fmla="*/ 1717315 w 2837844"/>
              <a:gd name="connsiteY0-266" fmla="*/ 96279 h 1831825"/>
              <a:gd name="connsiteX1-267" fmla="*/ 1665463 w 2837844"/>
              <a:gd name="connsiteY1-268" fmla="*/ 98065 h 1831825"/>
              <a:gd name="connsiteX2-269" fmla="*/ 1073008 w 2837844"/>
              <a:gd name="connsiteY2-270" fmla="*/ 120925 h 1831825"/>
              <a:gd name="connsiteX3-271" fmla="*/ 844408 w 2837844"/>
              <a:gd name="connsiteY3-272" fmla="*/ 166645 h 1831825"/>
              <a:gd name="connsiteX4-273" fmla="*/ 756777 w 2837844"/>
              <a:gd name="connsiteY4-274" fmla="*/ 372386 h 1831825"/>
              <a:gd name="connsiteX5-275" fmla="*/ 591043 w 2837844"/>
              <a:gd name="connsiteY5-276" fmla="*/ 791486 h 1831825"/>
              <a:gd name="connsiteX6-277" fmla="*/ 745348 w 2837844"/>
              <a:gd name="connsiteY6-278" fmla="*/ 785771 h 1831825"/>
              <a:gd name="connsiteX7-279" fmla="*/ 817739 w 2837844"/>
              <a:gd name="connsiteY7-280" fmla="*/ 839111 h 1831825"/>
              <a:gd name="connsiteX8-281" fmla="*/ 863459 w 2837844"/>
              <a:gd name="connsiteY8-282" fmla="*/ 797201 h 1831825"/>
              <a:gd name="connsiteX9-283" fmla="*/ 781543 w 2837844"/>
              <a:gd name="connsiteY9-284" fmla="*/ 711475 h 1831825"/>
              <a:gd name="connsiteX10-285" fmla="*/ 789163 w 2837844"/>
              <a:gd name="connsiteY10-286" fmla="*/ 656230 h 1831825"/>
              <a:gd name="connsiteX11-287" fmla="*/ 897748 w 2837844"/>
              <a:gd name="connsiteY11-288" fmla="*/ 711475 h 1831825"/>
              <a:gd name="connsiteX12-289" fmla="*/ 1013953 w 2837844"/>
              <a:gd name="connsiteY12-290" fmla="*/ 793390 h 1831825"/>
              <a:gd name="connsiteX13-291" fmla="*/ 1061578 w 2837844"/>
              <a:gd name="connsiteY13-292" fmla="*/ 858160 h 1831825"/>
              <a:gd name="connsiteX14-293" fmla="*/ 1029193 w 2837844"/>
              <a:gd name="connsiteY14-294" fmla="*/ 886735 h 1831825"/>
              <a:gd name="connsiteX15-295" fmla="*/ 956803 w 2837844"/>
              <a:gd name="connsiteY15-296" fmla="*/ 854350 h 1831825"/>
              <a:gd name="connsiteX16-297" fmla="*/ 926323 w 2837844"/>
              <a:gd name="connsiteY16-298" fmla="*/ 886735 h 1831825"/>
              <a:gd name="connsiteX17-299" fmla="*/ 924418 w 2837844"/>
              <a:gd name="connsiteY17-300" fmla="*/ 974365 h 1831825"/>
              <a:gd name="connsiteX18-301" fmla="*/ 871078 w 2837844"/>
              <a:gd name="connsiteY18-302" fmla="*/ 1050565 h 1831825"/>
              <a:gd name="connsiteX19-303" fmla="*/ 909178 w 2837844"/>
              <a:gd name="connsiteY19-304" fmla="*/ 1174390 h 1831825"/>
              <a:gd name="connsiteX20-305" fmla="*/ 939658 w 2837844"/>
              <a:gd name="connsiteY20-306" fmla="*/ 1262020 h 1831825"/>
              <a:gd name="connsiteX21-307" fmla="*/ 1031098 w 2837844"/>
              <a:gd name="connsiteY21-308" fmla="*/ 1262020 h 1831825"/>
              <a:gd name="connsiteX22-309" fmla="*/ 1031098 w 2837844"/>
              <a:gd name="connsiteY22-310" fmla="*/ 1170580 h 1831825"/>
              <a:gd name="connsiteX23-311" fmla="*/ 1252078 w 2837844"/>
              <a:gd name="connsiteY23-312" fmla="*/ 1164865 h 1831825"/>
              <a:gd name="connsiteX24-313" fmla="*/ 1282558 w 2837844"/>
              <a:gd name="connsiteY24-314" fmla="*/ 1018180 h 1831825"/>
              <a:gd name="connsiteX25-315" fmla="*/ 1615933 w 2837844"/>
              <a:gd name="connsiteY25-316" fmla="*/ 1014370 h 1831825"/>
              <a:gd name="connsiteX26-317" fmla="*/ 1585453 w 2837844"/>
              <a:gd name="connsiteY26-318" fmla="*/ 892450 h 1831825"/>
              <a:gd name="connsiteX27-319" fmla="*/ 1362568 w 2837844"/>
              <a:gd name="connsiteY27-320" fmla="*/ 837205 h 1831825"/>
              <a:gd name="connsiteX28-321" fmla="*/ 1377808 w 2837844"/>
              <a:gd name="connsiteY28-322" fmla="*/ 801010 h 1831825"/>
              <a:gd name="connsiteX29-323" fmla="*/ 1591168 w 2837844"/>
              <a:gd name="connsiteY29-324" fmla="*/ 801010 h 1831825"/>
              <a:gd name="connsiteX30-325" fmla="*/ 1629268 w 2837844"/>
              <a:gd name="connsiteY30-326" fmla="*/ 658135 h 1831825"/>
              <a:gd name="connsiteX31-327" fmla="*/ 1665463 w 2837844"/>
              <a:gd name="connsiteY31-328" fmla="*/ 648610 h 1831825"/>
              <a:gd name="connsiteX32-329" fmla="*/ 1795002 w 2837844"/>
              <a:gd name="connsiteY32-330" fmla="*/ 673375 h 1831825"/>
              <a:gd name="connsiteX33-331" fmla="*/ 1842628 w 2837844"/>
              <a:gd name="connsiteY33-332" fmla="*/ 507640 h 1831825"/>
              <a:gd name="connsiteX34-333" fmla="*/ 1886443 w 2837844"/>
              <a:gd name="connsiteY34-334" fmla="*/ 315235 h 1831825"/>
              <a:gd name="connsiteX35-335" fmla="*/ 1817863 w 2837844"/>
              <a:gd name="connsiteY35-336" fmla="*/ 132355 h 1831825"/>
              <a:gd name="connsiteX36-337" fmla="*/ 1717315 w 2837844"/>
              <a:gd name="connsiteY36-338" fmla="*/ 96279 h 1831825"/>
              <a:gd name="connsiteX37-339" fmla="*/ 1771796 w 2837844"/>
              <a:gd name="connsiteY37-340" fmla="*/ 49 h 1831825"/>
              <a:gd name="connsiteX38-341" fmla="*/ 1810267 w 2837844"/>
              <a:gd name="connsiteY38-342" fmla="*/ 2228 h 1831825"/>
              <a:gd name="connsiteX39-343" fmla="*/ 1865835 w 2837844"/>
              <a:gd name="connsiteY39-344" fmla="*/ 52029 h 1831825"/>
              <a:gd name="connsiteX40-345" fmla="*/ 1898846 w 2837844"/>
              <a:gd name="connsiteY40-346" fmla="*/ 138657 h 1831825"/>
              <a:gd name="connsiteX41-347" fmla="*/ 1935972 w 2837844"/>
              <a:gd name="connsiteY41-348" fmla="*/ 267612 h 1831825"/>
              <a:gd name="connsiteX42-349" fmla="*/ 1967005 w 2837844"/>
              <a:gd name="connsiteY42-350" fmla="*/ 366557 h 1831825"/>
              <a:gd name="connsiteX43-351" fmla="*/ 1904989 w 2837844"/>
              <a:gd name="connsiteY43-352" fmla="*/ 562197 h 1831825"/>
              <a:gd name="connsiteX44-353" fmla="*/ 1818479 w 2837844"/>
              <a:gd name="connsiteY44-354" fmla="*/ 866503 h 1831825"/>
              <a:gd name="connsiteX45-355" fmla="*/ 2827291 w 2837844"/>
              <a:gd name="connsiteY45-356" fmla="*/ 871152 h 1831825"/>
              <a:gd name="connsiteX46-357" fmla="*/ 2837844 w 2837844"/>
              <a:gd name="connsiteY46-358" fmla="*/ 1281339 h 1831825"/>
              <a:gd name="connsiteX47-359" fmla="*/ 2183041 w 2837844"/>
              <a:gd name="connsiteY47-360" fmla="*/ 1284093 h 1831825"/>
              <a:gd name="connsiteX48-361" fmla="*/ 2204294 w 2837844"/>
              <a:gd name="connsiteY48-362" fmla="*/ 1339156 h 1831825"/>
              <a:gd name="connsiteX49-363" fmla="*/ 2003245 w 2837844"/>
              <a:gd name="connsiteY49-364" fmla="*/ 1609461 h 1831825"/>
              <a:gd name="connsiteX50-365" fmla="*/ 2004364 w 2837844"/>
              <a:gd name="connsiteY50-366" fmla="*/ 1818856 h 1831825"/>
              <a:gd name="connsiteX51-367" fmla="*/ 692391 w 2837844"/>
              <a:gd name="connsiteY51-368" fmla="*/ 1831825 h 1831825"/>
              <a:gd name="connsiteX52-369" fmla="*/ 525556 w 2837844"/>
              <a:gd name="connsiteY52-370" fmla="*/ 1400917 h 1831825"/>
              <a:gd name="connsiteX53-371" fmla="*/ 353408 w 2837844"/>
              <a:gd name="connsiteY53-372" fmla="*/ 1309917 h 1831825"/>
              <a:gd name="connsiteX54-373" fmla="*/ 145274 w 2837844"/>
              <a:gd name="connsiteY54-374" fmla="*/ 1304540 h 1831825"/>
              <a:gd name="connsiteX55-375" fmla="*/ 1463 w 2837844"/>
              <a:gd name="connsiteY55-376" fmla="*/ 1368581 h 1831825"/>
              <a:gd name="connsiteX56-377" fmla="*/ 9809 w 2837844"/>
              <a:gd name="connsiteY56-378" fmla="*/ 1303342 h 1831825"/>
              <a:gd name="connsiteX57-379" fmla="*/ 34643 w 2837844"/>
              <a:gd name="connsiteY57-380" fmla="*/ 1264020 h 1831825"/>
              <a:gd name="connsiteX58-381" fmla="*/ 61849 w 2837844"/>
              <a:gd name="connsiteY58-382" fmla="*/ 1113971 h 1831825"/>
              <a:gd name="connsiteX59-383" fmla="*/ 122752 w 2837844"/>
              <a:gd name="connsiteY59-384" fmla="*/ 1030980 h 1831825"/>
              <a:gd name="connsiteX60-385" fmla="*/ 482133 w 2837844"/>
              <a:gd name="connsiteY60-386" fmla="*/ 928099 h 1831825"/>
              <a:gd name="connsiteX61-387" fmla="*/ 758787 w 2837844"/>
              <a:gd name="connsiteY61-388" fmla="*/ 207415 h 1831825"/>
              <a:gd name="connsiteX62-389" fmla="*/ 735230 w 2837844"/>
              <a:gd name="connsiteY62-390" fmla="*/ 193276 h 1831825"/>
              <a:gd name="connsiteX63-391" fmla="*/ 797229 w 2837844"/>
              <a:gd name="connsiteY63-392" fmla="*/ 53019 h 1831825"/>
              <a:gd name="connsiteX64-393" fmla="*/ 1612443 w 2837844"/>
              <a:gd name="connsiteY64-394" fmla="*/ 7102 h 1831825"/>
              <a:gd name="connsiteX65-395" fmla="*/ 1771796 w 2837844"/>
              <a:gd name="connsiteY65-396" fmla="*/ 49 h 1831825"/>
              <a:gd name="connsiteX0-397" fmla="*/ 1717315 w 2837844"/>
              <a:gd name="connsiteY0-398" fmla="*/ 96279 h 1831825"/>
              <a:gd name="connsiteX1-399" fmla="*/ 1665463 w 2837844"/>
              <a:gd name="connsiteY1-400" fmla="*/ 98065 h 1831825"/>
              <a:gd name="connsiteX2-401" fmla="*/ 1073008 w 2837844"/>
              <a:gd name="connsiteY2-402" fmla="*/ 120925 h 1831825"/>
              <a:gd name="connsiteX3-403" fmla="*/ 844408 w 2837844"/>
              <a:gd name="connsiteY3-404" fmla="*/ 166645 h 1831825"/>
              <a:gd name="connsiteX4-405" fmla="*/ 756777 w 2837844"/>
              <a:gd name="connsiteY4-406" fmla="*/ 372386 h 1831825"/>
              <a:gd name="connsiteX5-407" fmla="*/ 591043 w 2837844"/>
              <a:gd name="connsiteY5-408" fmla="*/ 791486 h 1831825"/>
              <a:gd name="connsiteX6-409" fmla="*/ 745348 w 2837844"/>
              <a:gd name="connsiteY6-410" fmla="*/ 785771 h 1831825"/>
              <a:gd name="connsiteX7-411" fmla="*/ 817739 w 2837844"/>
              <a:gd name="connsiteY7-412" fmla="*/ 839111 h 1831825"/>
              <a:gd name="connsiteX8-413" fmla="*/ 863459 w 2837844"/>
              <a:gd name="connsiteY8-414" fmla="*/ 797201 h 1831825"/>
              <a:gd name="connsiteX9-415" fmla="*/ 781543 w 2837844"/>
              <a:gd name="connsiteY9-416" fmla="*/ 711475 h 1831825"/>
              <a:gd name="connsiteX10-417" fmla="*/ 789163 w 2837844"/>
              <a:gd name="connsiteY10-418" fmla="*/ 656230 h 1831825"/>
              <a:gd name="connsiteX11-419" fmla="*/ 897748 w 2837844"/>
              <a:gd name="connsiteY11-420" fmla="*/ 711475 h 1831825"/>
              <a:gd name="connsiteX12-421" fmla="*/ 1006333 w 2837844"/>
              <a:gd name="connsiteY12-422" fmla="*/ 793390 h 1831825"/>
              <a:gd name="connsiteX13-423" fmla="*/ 1061578 w 2837844"/>
              <a:gd name="connsiteY13-424" fmla="*/ 858160 h 1831825"/>
              <a:gd name="connsiteX14-425" fmla="*/ 1029193 w 2837844"/>
              <a:gd name="connsiteY14-426" fmla="*/ 886735 h 1831825"/>
              <a:gd name="connsiteX15-427" fmla="*/ 956803 w 2837844"/>
              <a:gd name="connsiteY15-428" fmla="*/ 854350 h 1831825"/>
              <a:gd name="connsiteX16-429" fmla="*/ 926323 w 2837844"/>
              <a:gd name="connsiteY16-430" fmla="*/ 886735 h 1831825"/>
              <a:gd name="connsiteX17-431" fmla="*/ 924418 w 2837844"/>
              <a:gd name="connsiteY17-432" fmla="*/ 974365 h 1831825"/>
              <a:gd name="connsiteX18-433" fmla="*/ 871078 w 2837844"/>
              <a:gd name="connsiteY18-434" fmla="*/ 1050565 h 1831825"/>
              <a:gd name="connsiteX19-435" fmla="*/ 909178 w 2837844"/>
              <a:gd name="connsiteY19-436" fmla="*/ 1174390 h 1831825"/>
              <a:gd name="connsiteX20-437" fmla="*/ 939658 w 2837844"/>
              <a:gd name="connsiteY20-438" fmla="*/ 1262020 h 1831825"/>
              <a:gd name="connsiteX21-439" fmla="*/ 1031098 w 2837844"/>
              <a:gd name="connsiteY21-440" fmla="*/ 1262020 h 1831825"/>
              <a:gd name="connsiteX22-441" fmla="*/ 1031098 w 2837844"/>
              <a:gd name="connsiteY22-442" fmla="*/ 1170580 h 1831825"/>
              <a:gd name="connsiteX23-443" fmla="*/ 1252078 w 2837844"/>
              <a:gd name="connsiteY23-444" fmla="*/ 1164865 h 1831825"/>
              <a:gd name="connsiteX24-445" fmla="*/ 1282558 w 2837844"/>
              <a:gd name="connsiteY24-446" fmla="*/ 1018180 h 1831825"/>
              <a:gd name="connsiteX25-447" fmla="*/ 1615933 w 2837844"/>
              <a:gd name="connsiteY25-448" fmla="*/ 1014370 h 1831825"/>
              <a:gd name="connsiteX26-449" fmla="*/ 1585453 w 2837844"/>
              <a:gd name="connsiteY26-450" fmla="*/ 892450 h 1831825"/>
              <a:gd name="connsiteX27-451" fmla="*/ 1362568 w 2837844"/>
              <a:gd name="connsiteY27-452" fmla="*/ 837205 h 1831825"/>
              <a:gd name="connsiteX28-453" fmla="*/ 1377808 w 2837844"/>
              <a:gd name="connsiteY28-454" fmla="*/ 801010 h 1831825"/>
              <a:gd name="connsiteX29-455" fmla="*/ 1591168 w 2837844"/>
              <a:gd name="connsiteY29-456" fmla="*/ 801010 h 1831825"/>
              <a:gd name="connsiteX30-457" fmla="*/ 1629268 w 2837844"/>
              <a:gd name="connsiteY30-458" fmla="*/ 658135 h 1831825"/>
              <a:gd name="connsiteX31-459" fmla="*/ 1665463 w 2837844"/>
              <a:gd name="connsiteY31-460" fmla="*/ 648610 h 1831825"/>
              <a:gd name="connsiteX32-461" fmla="*/ 1795002 w 2837844"/>
              <a:gd name="connsiteY32-462" fmla="*/ 673375 h 1831825"/>
              <a:gd name="connsiteX33-463" fmla="*/ 1842628 w 2837844"/>
              <a:gd name="connsiteY33-464" fmla="*/ 507640 h 1831825"/>
              <a:gd name="connsiteX34-465" fmla="*/ 1886443 w 2837844"/>
              <a:gd name="connsiteY34-466" fmla="*/ 315235 h 1831825"/>
              <a:gd name="connsiteX35-467" fmla="*/ 1817863 w 2837844"/>
              <a:gd name="connsiteY35-468" fmla="*/ 132355 h 1831825"/>
              <a:gd name="connsiteX36-469" fmla="*/ 1717315 w 2837844"/>
              <a:gd name="connsiteY36-470" fmla="*/ 96279 h 1831825"/>
              <a:gd name="connsiteX37-471" fmla="*/ 1771796 w 2837844"/>
              <a:gd name="connsiteY37-472" fmla="*/ 49 h 1831825"/>
              <a:gd name="connsiteX38-473" fmla="*/ 1810267 w 2837844"/>
              <a:gd name="connsiteY38-474" fmla="*/ 2228 h 1831825"/>
              <a:gd name="connsiteX39-475" fmla="*/ 1865835 w 2837844"/>
              <a:gd name="connsiteY39-476" fmla="*/ 52029 h 1831825"/>
              <a:gd name="connsiteX40-477" fmla="*/ 1898846 w 2837844"/>
              <a:gd name="connsiteY40-478" fmla="*/ 138657 h 1831825"/>
              <a:gd name="connsiteX41-479" fmla="*/ 1935972 w 2837844"/>
              <a:gd name="connsiteY41-480" fmla="*/ 267612 h 1831825"/>
              <a:gd name="connsiteX42-481" fmla="*/ 1967005 w 2837844"/>
              <a:gd name="connsiteY42-482" fmla="*/ 366557 h 1831825"/>
              <a:gd name="connsiteX43-483" fmla="*/ 1904989 w 2837844"/>
              <a:gd name="connsiteY43-484" fmla="*/ 562197 h 1831825"/>
              <a:gd name="connsiteX44-485" fmla="*/ 1818479 w 2837844"/>
              <a:gd name="connsiteY44-486" fmla="*/ 866503 h 1831825"/>
              <a:gd name="connsiteX45-487" fmla="*/ 2827291 w 2837844"/>
              <a:gd name="connsiteY45-488" fmla="*/ 871152 h 1831825"/>
              <a:gd name="connsiteX46-489" fmla="*/ 2837844 w 2837844"/>
              <a:gd name="connsiteY46-490" fmla="*/ 1281339 h 1831825"/>
              <a:gd name="connsiteX47-491" fmla="*/ 2183041 w 2837844"/>
              <a:gd name="connsiteY47-492" fmla="*/ 1284093 h 1831825"/>
              <a:gd name="connsiteX48-493" fmla="*/ 2204294 w 2837844"/>
              <a:gd name="connsiteY48-494" fmla="*/ 1339156 h 1831825"/>
              <a:gd name="connsiteX49-495" fmla="*/ 2003245 w 2837844"/>
              <a:gd name="connsiteY49-496" fmla="*/ 1609461 h 1831825"/>
              <a:gd name="connsiteX50-497" fmla="*/ 2004364 w 2837844"/>
              <a:gd name="connsiteY50-498" fmla="*/ 1818856 h 1831825"/>
              <a:gd name="connsiteX51-499" fmla="*/ 692391 w 2837844"/>
              <a:gd name="connsiteY51-500" fmla="*/ 1831825 h 1831825"/>
              <a:gd name="connsiteX52-501" fmla="*/ 525556 w 2837844"/>
              <a:gd name="connsiteY52-502" fmla="*/ 1400917 h 1831825"/>
              <a:gd name="connsiteX53-503" fmla="*/ 353408 w 2837844"/>
              <a:gd name="connsiteY53-504" fmla="*/ 1309917 h 1831825"/>
              <a:gd name="connsiteX54-505" fmla="*/ 145274 w 2837844"/>
              <a:gd name="connsiteY54-506" fmla="*/ 1304540 h 1831825"/>
              <a:gd name="connsiteX55-507" fmla="*/ 1463 w 2837844"/>
              <a:gd name="connsiteY55-508" fmla="*/ 1368581 h 1831825"/>
              <a:gd name="connsiteX56-509" fmla="*/ 9809 w 2837844"/>
              <a:gd name="connsiteY56-510" fmla="*/ 1303342 h 1831825"/>
              <a:gd name="connsiteX57-511" fmla="*/ 34643 w 2837844"/>
              <a:gd name="connsiteY57-512" fmla="*/ 1264020 h 1831825"/>
              <a:gd name="connsiteX58-513" fmla="*/ 61849 w 2837844"/>
              <a:gd name="connsiteY58-514" fmla="*/ 1113971 h 1831825"/>
              <a:gd name="connsiteX59-515" fmla="*/ 122752 w 2837844"/>
              <a:gd name="connsiteY59-516" fmla="*/ 1030980 h 1831825"/>
              <a:gd name="connsiteX60-517" fmla="*/ 482133 w 2837844"/>
              <a:gd name="connsiteY60-518" fmla="*/ 928099 h 1831825"/>
              <a:gd name="connsiteX61-519" fmla="*/ 758787 w 2837844"/>
              <a:gd name="connsiteY61-520" fmla="*/ 207415 h 1831825"/>
              <a:gd name="connsiteX62-521" fmla="*/ 735230 w 2837844"/>
              <a:gd name="connsiteY62-522" fmla="*/ 193276 h 1831825"/>
              <a:gd name="connsiteX63-523" fmla="*/ 797229 w 2837844"/>
              <a:gd name="connsiteY63-524" fmla="*/ 53019 h 1831825"/>
              <a:gd name="connsiteX64-525" fmla="*/ 1612443 w 2837844"/>
              <a:gd name="connsiteY64-526" fmla="*/ 7102 h 1831825"/>
              <a:gd name="connsiteX65-527" fmla="*/ 1771796 w 2837844"/>
              <a:gd name="connsiteY65-528" fmla="*/ 49 h 1831825"/>
              <a:gd name="connsiteX0-529" fmla="*/ 1717315 w 2837844"/>
              <a:gd name="connsiteY0-530" fmla="*/ 96279 h 1831825"/>
              <a:gd name="connsiteX1-531" fmla="*/ 1665463 w 2837844"/>
              <a:gd name="connsiteY1-532" fmla="*/ 98065 h 1831825"/>
              <a:gd name="connsiteX2-533" fmla="*/ 1073008 w 2837844"/>
              <a:gd name="connsiteY2-534" fmla="*/ 120925 h 1831825"/>
              <a:gd name="connsiteX3-535" fmla="*/ 844408 w 2837844"/>
              <a:gd name="connsiteY3-536" fmla="*/ 166645 h 1831825"/>
              <a:gd name="connsiteX4-537" fmla="*/ 756777 w 2837844"/>
              <a:gd name="connsiteY4-538" fmla="*/ 372386 h 1831825"/>
              <a:gd name="connsiteX5-539" fmla="*/ 591043 w 2837844"/>
              <a:gd name="connsiteY5-540" fmla="*/ 791486 h 1831825"/>
              <a:gd name="connsiteX6-541" fmla="*/ 745348 w 2837844"/>
              <a:gd name="connsiteY6-542" fmla="*/ 785771 h 1831825"/>
              <a:gd name="connsiteX7-543" fmla="*/ 817739 w 2837844"/>
              <a:gd name="connsiteY7-544" fmla="*/ 839111 h 1831825"/>
              <a:gd name="connsiteX8-545" fmla="*/ 863459 w 2837844"/>
              <a:gd name="connsiteY8-546" fmla="*/ 797201 h 1831825"/>
              <a:gd name="connsiteX9-547" fmla="*/ 781543 w 2837844"/>
              <a:gd name="connsiteY9-548" fmla="*/ 711475 h 1831825"/>
              <a:gd name="connsiteX10-549" fmla="*/ 789163 w 2837844"/>
              <a:gd name="connsiteY10-550" fmla="*/ 656230 h 1831825"/>
              <a:gd name="connsiteX11-551" fmla="*/ 897748 w 2837844"/>
              <a:gd name="connsiteY11-552" fmla="*/ 711475 h 1831825"/>
              <a:gd name="connsiteX12-553" fmla="*/ 1006333 w 2837844"/>
              <a:gd name="connsiteY12-554" fmla="*/ 793390 h 1831825"/>
              <a:gd name="connsiteX13-555" fmla="*/ 1061578 w 2837844"/>
              <a:gd name="connsiteY13-556" fmla="*/ 858160 h 1831825"/>
              <a:gd name="connsiteX14-557" fmla="*/ 1029193 w 2837844"/>
              <a:gd name="connsiteY14-558" fmla="*/ 886735 h 1831825"/>
              <a:gd name="connsiteX15-559" fmla="*/ 956803 w 2837844"/>
              <a:gd name="connsiteY15-560" fmla="*/ 854350 h 1831825"/>
              <a:gd name="connsiteX16-561" fmla="*/ 926323 w 2837844"/>
              <a:gd name="connsiteY16-562" fmla="*/ 886735 h 1831825"/>
              <a:gd name="connsiteX17-563" fmla="*/ 924418 w 2837844"/>
              <a:gd name="connsiteY17-564" fmla="*/ 974365 h 1831825"/>
              <a:gd name="connsiteX18-565" fmla="*/ 871078 w 2837844"/>
              <a:gd name="connsiteY18-566" fmla="*/ 1050565 h 1831825"/>
              <a:gd name="connsiteX19-567" fmla="*/ 909178 w 2837844"/>
              <a:gd name="connsiteY19-568" fmla="*/ 1174390 h 1831825"/>
              <a:gd name="connsiteX20-569" fmla="*/ 939658 w 2837844"/>
              <a:gd name="connsiteY20-570" fmla="*/ 1262020 h 1831825"/>
              <a:gd name="connsiteX21-571" fmla="*/ 1031098 w 2837844"/>
              <a:gd name="connsiteY21-572" fmla="*/ 1262020 h 1831825"/>
              <a:gd name="connsiteX22-573" fmla="*/ 1031098 w 2837844"/>
              <a:gd name="connsiteY22-574" fmla="*/ 1170580 h 1831825"/>
              <a:gd name="connsiteX23-575" fmla="*/ 1252078 w 2837844"/>
              <a:gd name="connsiteY23-576" fmla="*/ 1164865 h 1831825"/>
              <a:gd name="connsiteX24-577" fmla="*/ 1282558 w 2837844"/>
              <a:gd name="connsiteY24-578" fmla="*/ 1018180 h 1831825"/>
              <a:gd name="connsiteX25-579" fmla="*/ 1615933 w 2837844"/>
              <a:gd name="connsiteY25-580" fmla="*/ 1014370 h 1831825"/>
              <a:gd name="connsiteX26-581" fmla="*/ 1585453 w 2837844"/>
              <a:gd name="connsiteY26-582" fmla="*/ 892450 h 1831825"/>
              <a:gd name="connsiteX27-583" fmla="*/ 1362568 w 2837844"/>
              <a:gd name="connsiteY27-584" fmla="*/ 837205 h 1831825"/>
              <a:gd name="connsiteX28-585" fmla="*/ 1377808 w 2837844"/>
              <a:gd name="connsiteY28-586" fmla="*/ 801010 h 1831825"/>
              <a:gd name="connsiteX29-587" fmla="*/ 1591168 w 2837844"/>
              <a:gd name="connsiteY29-588" fmla="*/ 801010 h 1831825"/>
              <a:gd name="connsiteX30-589" fmla="*/ 1629268 w 2837844"/>
              <a:gd name="connsiteY30-590" fmla="*/ 658135 h 1831825"/>
              <a:gd name="connsiteX31-591" fmla="*/ 1665463 w 2837844"/>
              <a:gd name="connsiteY31-592" fmla="*/ 648610 h 1831825"/>
              <a:gd name="connsiteX32-593" fmla="*/ 1795002 w 2837844"/>
              <a:gd name="connsiteY32-594" fmla="*/ 673375 h 1831825"/>
              <a:gd name="connsiteX33-595" fmla="*/ 1842628 w 2837844"/>
              <a:gd name="connsiteY33-596" fmla="*/ 507640 h 1831825"/>
              <a:gd name="connsiteX34-597" fmla="*/ 1886443 w 2837844"/>
              <a:gd name="connsiteY34-598" fmla="*/ 315235 h 1831825"/>
              <a:gd name="connsiteX35-599" fmla="*/ 1817863 w 2837844"/>
              <a:gd name="connsiteY35-600" fmla="*/ 132355 h 1831825"/>
              <a:gd name="connsiteX36-601" fmla="*/ 1717315 w 2837844"/>
              <a:gd name="connsiteY36-602" fmla="*/ 96279 h 1831825"/>
              <a:gd name="connsiteX37-603" fmla="*/ 1771796 w 2837844"/>
              <a:gd name="connsiteY37-604" fmla="*/ 49 h 1831825"/>
              <a:gd name="connsiteX38-605" fmla="*/ 1810267 w 2837844"/>
              <a:gd name="connsiteY38-606" fmla="*/ 2228 h 1831825"/>
              <a:gd name="connsiteX39-607" fmla="*/ 1865835 w 2837844"/>
              <a:gd name="connsiteY39-608" fmla="*/ 52029 h 1831825"/>
              <a:gd name="connsiteX40-609" fmla="*/ 1898846 w 2837844"/>
              <a:gd name="connsiteY40-610" fmla="*/ 138657 h 1831825"/>
              <a:gd name="connsiteX41-611" fmla="*/ 1935972 w 2837844"/>
              <a:gd name="connsiteY41-612" fmla="*/ 267612 h 1831825"/>
              <a:gd name="connsiteX42-613" fmla="*/ 1967005 w 2837844"/>
              <a:gd name="connsiteY42-614" fmla="*/ 366557 h 1831825"/>
              <a:gd name="connsiteX43-615" fmla="*/ 1904989 w 2837844"/>
              <a:gd name="connsiteY43-616" fmla="*/ 562197 h 1831825"/>
              <a:gd name="connsiteX44-617" fmla="*/ 1818479 w 2837844"/>
              <a:gd name="connsiteY44-618" fmla="*/ 866503 h 1831825"/>
              <a:gd name="connsiteX45-619" fmla="*/ 2827291 w 2837844"/>
              <a:gd name="connsiteY45-620" fmla="*/ 871152 h 1831825"/>
              <a:gd name="connsiteX46-621" fmla="*/ 2837844 w 2837844"/>
              <a:gd name="connsiteY46-622" fmla="*/ 1281339 h 1831825"/>
              <a:gd name="connsiteX47-623" fmla="*/ 2183041 w 2837844"/>
              <a:gd name="connsiteY47-624" fmla="*/ 1284093 h 1831825"/>
              <a:gd name="connsiteX48-625" fmla="*/ 2204294 w 2837844"/>
              <a:gd name="connsiteY48-626" fmla="*/ 1339156 h 1831825"/>
              <a:gd name="connsiteX49-627" fmla="*/ 2003245 w 2837844"/>
              <a:gd name="connsiteY49-628" fmla="*/ 1609461 h 1831825"/>
              <a:gd name="connsiteX50-629" fmla="*/ 2004364 w 2837844"/>
              <a:gd name="connsiteY50-630" fmla="*/ 1818856 h 1831825"/>
              <a:gd name="connsiteX51-631" fmla="*/ 692391 w 2837844"/>
              <a:gd name="connsiteY51-632" fmla="*/ 1831825 h 1831825"/>
              <a:gd name="connsiteX52-633" fmla="*/ 525556 w 2837844"/>
              <a:gd name="connsiteY52-634" fmla="*/ 1400917 h 1831825"/>
              <a:gd name="connsiteX53-635" fmla="*/ 353408 w 2837844"/>
              <a:gd name="connsiteY53-636" fmla="*/ 1309917 h 1831825"/>
              <a:gd name="connsiteX54-637" fmla="*/ 145274 w 2837844"/>
              <a:gd name="connsiteY54-638" fmla="*/ 1304540 h 1831825"/>
              <a:gd name="connsiteX55-639" fmla="*/ 1463 w 2837844"/>
              <a:gd name="connsiteY55-640" fmla="*/ 1368581 h 1831825"/>
              <a:gd name="connsiteX56-641" fmla="*/ 9809 w 2837844"/>
              <a:gd name="connsiteY56-642" fmla="*/ 1303342 h 1831825"/>
              <a:gd name="connsiteX57-643" fmla="*/ 34643 w 2837844"/>
              <a:gd name="connsiteY57-644" fmla="*/ 1264020 h 1831825"/>
              <a:gd name="connsiteX58-645" fmla="*/ 61849 w 2837844"/>
              <a:gd name="connsiteY58-646" fmla="*/ 1113971 h 1831825"/>
              <a:gd name="connsiteX59-647" fmla="*/ 122752 w 2837844"/>
              <a:gd name="connsiteY59-648" fmla="*/ 1030980 h 1831825"/>
              <a:gd name="connsiteX60-649" fmla="*/ 482133 w 2837844"/>
              <a:gd name="connsiteY60-650" fmla="*/ 928099 h 1831825"/>
              <a:gd name="connsiteX61-651" fmla="*/ 758787 w 2837844"/>
              <a:gd name="connsiteY61-652" fmla="*/ 207415 h 1831825"/>
              <a:gd name="connsiteX62-653" fmla="*/ 735230 w 2837844"/>
              <a:gd name="connsiteY62-654" fmla="*/ 193276 h 1831825"/>
              <a:gd name="connsiteX63-655" fmla="*/ 797229 w 2837844"/>
              <a:gd name="connsiteY63-656" fmla="*/ 53019 h 1831825"/>
              <a:gd name="connsiteX64-657" fmla="*/ 1612443 w 2837844"/>
              <a:gd name="connsiteY64-658" fmla="*/ 7102 h 1831825"/>
              <a:gd name="connsiteX65-659" fmla="*/ 1771796 w 2837844"/>
              <a:gd name="connsiteY65-660" fmla="*/ 49 h 1831825"/>
              <a:gd name="connsiteX0-661" fmla="*/ 1717315 w 2837844"/>
              <a:gd name="connsiteY0-662" fmla="*/ 96279 h 1831825"/>
              <a:gd name="connsiteX1-663" fmla="*/ 1665463 w 2837844"/>
              <a:gd name="connsiteY1-664" fmla="*/ 98065 h 1831825"/>
              <a:gd name="connsiteX2-665" fmla="*/ 1073008 w 2837844"/>
              <a:gd name="connsiteY2-666" fmla="*/ 120925 h 1831825"/>
              <a:gd name="connsiteX3-667" fmla="*/ 844408 w 2837844"/>
              <a:gd name="connsiteY3-668" fmla="*/ 166645 h 1831825"/>
              <a:gd name="connsiteX4-669" fmla="*/ 756777 w 2837844"/>
              <a:gd name="connsiteY4-670" fmla="*/ 372386 h 1831825"/>
              <a:gd name="connsiteX5-671" fmla="*/ 591043 w 2837844"/>
              <a:gd name="connsiteY5-672" fmla="*/ 791486 h 1831825"/>
              <a:gd name="connsiteX6-673" fmla="*/ 745348 w 2837844"/>
              <a:gd name="connsiteY6-674" fmla="*/ 785771 h 1831825"/>
              <a:gd name="connsiteX7-675" fmla="*/ 817739 w 2837844"/>
              <a:gd name="connsiteY7-676" fmla="*/ 839111 h 1831825"/>
              <a:gd name="connsiteX8-677" fmla="*/ 863459 w 2837844"/>
              <a:gd name="connsiteY8-678" fmla="*/ 797201 h 1831825"/>
              <a:gd name="connsiteX9-679" fmla="*/ 781543 w 2837844"/>
              <a:gd name="connsiteY9-680" fmla="*/ 711475 h 1831825"/>
              <a:gd name="connsiteX10-681" fmla="*/ 789163 w 2837844"/>
              <a:gd name="connsiteY10-682" fmla="*/ 656230 h 1831825"/>
              <a:gd name="connsiteX11-683" fmla="*/ 897748 w 2837844"/>
              <a:gd name="connsiteY11-684" fmla="*/ 711475 h 1831825"/>
              <a:gd name="connsiteX12-685" fmla="*/ 1006333 w 2837844"/>
              <a:gd name="connsiteY12-686" fmla="*/ 793390 h 1831825"/>
              <a:gd name="connsiteX13-687" fmla="*/ 1061578 w 2837844"/>
              <a:gd name="connsiteY13-688" fmla="*/ 858160 h 1831825"/>
              <a:gd name="connsiteX14-689" fmla="*/ 1029193 w 2837844"/>
              <a:gd name="connsiteY14-690" fmla="*/ 886735 h 1831825"/>
              <a:gd name="connsiteX15-691" fmla="*/ 956803 w 2837844"/>
              <a:gd name="connsiteY15-692" fmla="*/ 854350 h 1831825"/>
              <a:gd name="connsiteX16-693" fmla="*/ 926323 w 2837844"/>
              <a:gd name="connsiteY16-694" fmla="*/ 886735 h 1831825"/>
              <a:gd name="connsiteX17-695" fmla="*/ 924418 w 2837844"/>
              <a:gd name="connsiteY17-696" fmla="*/ 974365 h 1831825"/>
              <a:gd name="connsiteX18-697" fmla="*/ 871078 w 2837844"/>
              <a:gd name="connsiteY18-698" fmla="*/ 1050565 h 1831825"/>
              <a:gd name="connsiteX19-699" fmla="*/ 909178 w 2837844"/>
              <a:gd name="connsiteY19-700" fmla="*/ 1174390 h 1831825"/>
              <a:gd name="connsiteX20-701" fmla="*/ 939658 w 2837844"/>
              <a:gd name="connsiteY20-702" fmla="*/ 1262020 h 1831825"/>
              <a:gd name="connsiteX21-703" fmla="*/ 1031098 w 2837844"/>
              <a:gd name="connsiteY21-704" fmla="*/ 1262020 h 1831825"/>
              <a:gd name="connsiteX22-705" fmla="*/ 1031098 w 2837844"/>
              <a:gd name="connsiteY22-706" fmla="*/ 1170580 h 1831825"/>
              <a:gd name="connsiteX23-707" fmla="*/ 1252078 w 2837844"/>
              <a:gd name="connsiteY23-708" fmla="*/ 1164865 h 1831825"/>
              <a:gd name="connsiteX24-709" fmla="*/ 1282558 w 2837844"/>
              <a:gd name="connsiteY24-710" fmla="*/ 1018180 h 1831825"/>
              <a:gd name="connsiteX25-711" fmla="*/ 1615933 w 2837844"/>
              <a:gd name="connsiteY25-712" fmla="*/ 1014370 h 1831825"/>
              <a:gd name="connsiteX26-713" fmla="*/ 1585453 w 2837844"/>
              <a:gd name="connsiteY26-714" fmla="*/ 892450 h 1831825"/>
              <a:gd name="connsiteX27-715" fmla="*/ 1362568 w 2837844"/>
              <a:gd name="connsiteY27-716" fmla="*/ 837205 h 1831825"/>
              <a:gd name="connsiteX28-717" fmla="*/ 1377808 w 2837844"/>
              <a:gd name="connsiteY28-718" fmla="*/ 801010 h 1831825"/>
              <a:gd name="connsiteX29-719" fmla="*/ 1591168 w 2837844"/>
              <a:gd name="connsiteY29-720" fmla="*/ 801010 h 1831825"/>
              <a:gd name="connsiteX30-721" fmla="*/ 1629268 w 2837844"/>
              <a:gd name="connsiteY30-722" fmla="*/ 658135 h 1831825"/>
              <a:gd name="connsiteX31-723" fmla="*/ 1665463 w 2837844"/>
              <a:gd name="connsiteY31-724" fmla="*/ 648610 h 1831825"/>
              <a:gd name="connsiteX32-725" fmla="*/ 1795002 w 2837844"/>
              <a:gd name="connsiteY32-726" fmla="*/ 673375 h 1831825"/>
              <a:gd name="connsiteX33-727" fmla="*/ 1842628 w 2837844"/>
              <a:gd name="connsiteY33-728" fmla="*/ 507640 h 1831825"/>
              <a:gd name="connsiteX34-729" fmla="*/ 1886443 w 2837844"/>
              <a:gd name="connsiteY34-730" fmla="*/ 315235 h 1831825"/>
              <a:gd name="connsiteX35-731" fmla="*/ 1817863 w 2837844"/>
              <a:gd name="connsiteY35-732" fmla="*/ 132355 h 1831825"/>
              <a:gd name="connsiteX36-733" fmla="*/ 1717315 w 2837844"/>
              <a:gd name="connsiteY36-734" fmla="*/ 96279 h 1831825"/>
              <a:gd name="connsiteX37-735" fmla="*/ 1771796 w 2837844"/>
              <a:gd name="connsiteY37-736" fmla="*/ 49 h 1831825"/>
              <a:gd name="connsiteX38-737" fmla="*/ 1810267 w 2837844"/>
              <a:gd name="connsiteY38-738" fmla="*/ 2228 h 1831825"/>
              <a:gd name="connsiteX39-739" fmla="*/ 1865835 w 2837844"/>
              <a:gd name="connsiteY39-740" fmla="*/ 52029 h 1831825"/>
              <a:gd name="connsiteX40-741" fmla="*/ 1898846 w 2837844"/>
              <a:gd name="connsiteY40-742" fmla="*/ 138657 h 1831825"/>
              <a:gd name="connsiteX41-743" fmla="*/ 1935972 w 2837844"/>
              <a:gd name="connsiteY41-744" fmla="*/ 267612 h 1831825"/>
              <a:gd name="connsiteX42-745" fmla="*/ 1967005 w 2837844"/>
              <a:gd name="connsiteY42-746" fmla="*/ 366557 h 1831825"/>
              <a:gd name="connsiteX43-747" fmla="*/ 1904989 w 2837844"/>
              <a:gd name="connsiteY43-748" fmla="*/ 562197 h 1831825"/>
              <a:gd name="connsiteX44-749" fmla="*/ 1818479 w 2837844"/>
              <a:gd name="connsiteY44-750" fmla="*/ 866503 h 1831825"/>
              <a:gd name="connsiteX45-751" fmla="*/ 2827291 w 2837844"/>
              <a:gd name="connsiteY45-752" fmla="*/ 871152 h 1831825"/>
              <a:gd name="connsiteX46-753" fmla="*/ 2837844 w 2837844"/>
              <a:gd name="connsiteY46-754" fmla="*/ 1281339 h 1831825"/>
              <a:gd name="connsiteX47-755" fmla="*/ 2183041 w 2837844"/>
              <a:gd name="connsiteY47-756" fmla="*/ 1284093 h 1831825"/>
              <a:gd name="connsiteX48-757" fmla="*/ 2204294 w 2837844"/>
              <a:gd name="connsiteY48-758" fmla="*/ 1339156 h 1831825"/>
              <a:gd name="connsiteX49-759" fmla="*/ 2003245 w 2837844"/>
              <a:gd name="connsiteY49-760" fmla="*/ 1609461 h 1831825"/>
              <a:gd name="connsiteX50-761" fmla="*/ 2004364 w 2837844"/>
              <a:gd name="connsiteY50-762" fmla="*/ 1818856 h 1831825"/>
              <a:gd name="connsiteX51-763" fmla="*/ 692391 w 2837844"/>
              <a:gd name="connsiteY51-764" fmla="*/ 1831825 h 1831825"/>
              <a:gd name="connsiteX52-765" fmla="*/ 525556 w 2837844"/>
              <a:gd name="connsiteY52-766" fmla="*/ 1400917 h 1831825"/>
              <a:gd name="connsiteX53-767" fmla="*/ 353408 w 2837844"/>
              <a:gd name="connsiteY53-768" fmla="*/ 1309917 h 1831825"/>
              <a:gd name="connsiteX54-769" fmla="*/ 145274 w 2837844"/>
              <a:gd name="connsiteY54-770" fmla="*/ 1304540 h 1831825"/>
              <a:gd name="connsiteX55-771" fmla="*/ 1463 w 2837844"/>
              <a:gd name="connsiteY55-772" fmla="*/ 1368581 h 1831825"/>
              <a:gd name="connsiteX56-773" fmla="*/ 9809 w 2837844"/>
              <a:gd name="connsiteY56-774" fmla="*/ 1303342 h 1831825"/>
              <a:gd name="connsiteX57-775" fmla="*/ 34643 w 2837844"/>
              <a:gd name="connsiteY57-776" fmla="*/ 1264020 h 1831825"/>
              <a:gd name="connsiteX58-777" fmla="*/ 61849 w 2837844"/>
              <a:gd name="connsiteY58-778" fmla="*/ 1113971 h 1831825"/>
              <a:gd name="connsiteX59-779" fmla="*/ 122752 w 2837844"/>
              <a:gd name="connsiteY59-780" fmla="*/ 1030980 h 1831825"/>
              <a:gd name="connsiteX60-781" fmla="*/ 482133 w 2837844"/>
              <a:gd name="connsiteY60-782" fmla="*/ 928099 h 1831825"/>
              <a:gd name="connsiteX61-783" fmla="*/ 758787 w 2837844"/>
              <a:gd name="connsiteY61-784" fmla="*/ 207415 h 1831825"/>
              <a:gd name="connsiteX62-785" fmla="*/ 735230 w 2837844"/>
              <a:gd name="connsiteY62-786" fmla="*/ 193276 h 1831825"/>
              <a:gd name="connsiteX63-787" fmla="*/ 797229 w 2837844"/>
              <a:gd name="connsiteY63-788" fmla="*/ 53019 h 1831825"/>
              <a:gd name="connsiteX64-789" fmla="*/ 1612443 w 2837844"/>
              <a:gd name="connsiteY64-790" fmla="*/ 7102 h 1831825"/>
              <a:gd name="connsiteX65-791" fmla="*/ 1771796 w 2837844"/>
              <a:gd name="connsiteY65-792" fmla="*/ 49 h 1831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</a:cxnLst>
            <a:rect l="l" t="t" r="r" b="b"/>
            <a:pathLst>
              <a:path w="2837844" h="1831825">
                <a:moveTo>
                  <a:pt x="1717315" y="96279"/>
                </a:moveTo>
                <a:cubicBezTo>
                  <a:pt x="1702928" y="96557"/>
                  <a:pt x="1686101" y="97430"/>
                  <a:pt x="1665463" y="98065"/>
                </a:cubicBezTo>
                <a:lnTo>
                  <a:pt x="1073008" y="120925"/>
                </a:lnTo>
                <a:cubicBezTo>
                  <a:pt x="991093" y="122830"/>
                  <a:pt x="892033" y="111400"/>
                  <a:pt x="844408" y="166645"/>
                </a:cubicBezTo>
                <a:cubicBezTo>
                  <a:pt x="805038" y="235225"/>
                  <a:pt x="797734" y="270151"/>
                  <a:pt x="756777" y="372386"/>
                </a:cubicBezTo>
                <a:cubicBezTo>
                  <a:pt x="725662" y="466366"/>
                  <a:pt x="612950" y="684489"/>
                  <a:pt x="591043" y="791486"/>
                </a:cubicBezTo>
                <a:cubicBezTo>
                  <a:pt x="620571" y="828633"/>
                  <a:pt x="671371" y="796566"/>
                  <a:pt x="745348" y="785771"/>
                </a:cubicBezTo>
                <a:cubicBezTo>
                  <a:pt x="783448" y="786723"/>
                  <a:pt x="807261" y="835301"/>
                  <a:pt x="817739" y="839111"/>
                </a:cubicBezTo>
                <a:cubicBezTo>
                  <a:pt x="828217" y="842921"/>
                  <a:pt x="871397" y="808949"/>
                  <a:pt x="863459" y="797201"/>
                </a:cubicBezTo>
                <a:cubicBezTo>
                  <a:pt x="860284" y="786723"/>
                  <a:pt x="785988" y="728938"/>
                  <a:pt x="781543" y="711475"/>
                </a:cubicBezTo>
                <a:cubicBezTo>
                  <a:pt x="752651" y="673693"/>
                  <a:pt x="769796" y="656230"/>
                  <a:pt x="789163" y="656230"/>
                </a:cubicBezTo>
                <a:cubicBezTo>
                  <a:pt x="808530" y="656230"/>
                  <a:pt x="861553" y="688615"/>
                  <a:pt x="897748" y="711475"/>
                </a:cubicBezTo>
                <a:cubicBezTo>
                  <a:pt x="933943" y="734335"/>
                  <a:pt x="965693" y="762910"/>
                  <a:pt x="1006333" y="793390"/>
                </a:cubicBezTo>
                <a:cubicBezTo>
                  <a:pt x="1033638" y="822600"/>
                  <a:pt x="1047608" y="830855"/>
                  <a:pt x="1061578" y="858160"/>
                </a:cubicBezTo>
                <a:cubicBezTo>
                  <a:pt x="1066023" y="882925"/>
                  <a:pt x="1059038" y="890545"/>
                  <a:pt x="1029193" y="886735"/>
                </a:cubicBezTo>
                <a:cubicBezTo>
                  <a:pt x="1005063" y="870225"/>
                  <a:pt x="980933" y="865145"/>
                  <a:pt x="956803" y="854350"/>
                </a:cubicBezTo>
                <a:cubicBezTo>
                  <a:pt x="929498" y="846095"/>
                  <a:pt x="936483" y="875940"/>
                  <a:pt x="926323" y="886735"/>
                </a:cubicBezTo>
                <a:cubicBezTo>
                  <a:pt x="937118" y="931185"/>
                  <a:pt x="925053" y="945155"/>
                  <a:pt x="924418" y="974365"/>
                </a:cubicBezTo>
                <a:cubicBezTo>
                  <a:pt x="910448" y="1009290"/>
                  <a:pt x="886953" y="1011830"/>
                  <a:pt x="871078" y="1050565"/>
                </a:cubicBezTo>
                <a:cubicBezTo>
                  <a:pt x="870443" y="1099460"/>
                  <a:pt x="896478" y="1133115"/>
                  <a:pt x="909178" y="1174390"/>
                </a:cubicBezTo>
                <a:lnTo>
                  <a:pt x="939658" y="1262020"/>
                </a:lnTo>
                <a:cubicBezTo>
                  <a:pt x="979028" y="1262655"/>
                  <a:pt x="1002523" y="1260115"/>
                  <a:pt x="1031098" y="1262020"/>
                </a:cubicBezTo>
                <a:cubicBezTo>
                  <a:pt x="1033003" y="1212490"/>
                  <a:pt x="1030463" y="1197568"/>
                  <a:pt x="1031098" y="1170580"/>
                </a:cubicBezTo>
                <a:lnTo>
                  <a:pt x="1252078" y="1164865"/>
                </a:lnTo>
                <a:lnTo>
                  <a:pt x="1282558" y="1018180"/>
                </a:lnTo>
                <a:lnTo>
                  <a:pt x="1615933" y="1014370"/>
                </a:lnTo>
                <a:lnTo>
                  <a:pt x="1585453" y="892450"/>
                </a:lnTo>
                <a:cubicBezTo>
                  <a:pt x="1513063" y="872130"/>
                  <a:pt x="1436863" y="857525"/>
                  <a:pt x="1362568" y="837205"/>
                </a:cubicBezTo>
                <a:cubicBezTo>
                  <a:pt x="1367648" y="825140"/>
                  <a:pt x="1363203" y="807360"/>
                  <a:pt x="1377808" y="801010"/>
                </a:cubicBezTo>
                <a:cubicBezTo>
                  <a:pt x="1455278" y="794025"/>
                  <a:pt x="1527033" y="790850"/>
                  <a:pt x="1591168" y="801010"/>
                </a:cubicBezTo>
                <a:cubicBezTo>
                  <a:pt x="1608948" y="745130"/>
                  <a:pt x="1603868" y="727350"/>
                  <a:pt x="1629268" y="658135"/>
                </a:cubicBezTo>
                <a:cubicBezTo>
                  <a:pt x="1648953" y="649245"/>
                  <a:pt x="1653398" y="651785"/>
                  <a:pt x="1665463" y="648610"/>
                </a:cubicBezTo>
                <a:cubicBezTo>
                  <a:pt x="1680703" y="640990"/>
                  <a:pt x="1766745" y="697188"/>
                  <a:pt x="1795002" y="673375"/>
                </a:cubicBezTo>
                <a:cubicBezTo>
                  <a:pt x="1825165" y="584793"/>
                  <a:pt x="1818815" y="593365"/>
                  <a:pt x="1842628" y="507640"/>
                </a:cubicBezTo>
                <a:cubicBezTo>
                  <a:pt x="1859773" y="411755"/>
                  <a:pt x="1869298" y="384450"/>
                  <a:pt x="1886443" y="315235"/>
                </a:cubicBezTo>
                <a:cubicBezTo>
                  <a:pt x="1864218" y="240305"/>
                  <a:pt x="1843898" y="192045"/>
                  <a:pt x="1817863" y="132355"/>
                </a:cubicBezTo>
                <a:cubicBezTo>
                  <a:pt x="1781668" y="99970"/>
                  <a:pt x="1760475" y="95446"/>
                  <a:pt x="1717315" y="96279"/>
                </a:cubicBezTo>
                <a:close/>
                <a:moveTo>
                  <a:pt x="1771796" y="49"/>
                </a:moveTo>
                <a:cubicBezTo>
                  <a:pt x="1786624" y="-178"/>
                  <a:pt x="1799709" y="356"/>
                  <a:pt x="1810267" y="2228"/>
                </a:cubicBezTo>
                <a:cubicBezTo>
                  <a:pt x="1852499" y="9716"/>
                  <a:pt x="1842867" y="30983"/>
                  <a:pt x="1865835" y="52029"/>
                </a:cubicBezTo>
                <a:lnTo>
                  <a:pt x="1898846" y="138657"/>
                </a:lnTo>
                <a:cubicBezTo>
                  <a:pt x="1912441" y="192368"/>
                  <a:pt x="1926200" y="223914"/>
                  <a:pt x="1935972" y="267612"/>
                </a:cubicBezTo>
                <a:cubicBezTo>
                  <a:pt x="1956024" y="328240"/>
                  <a:pt x="1957246" y="352700"/>
                  <a:pt x="1967005" y="366557"/>
                </a:cubicBezTo>
                <a:cubicBezTo>
                  <a:pt x="1943812" y="440447"/>
                  <a:pt x="1932610" y="468173"/>
                  <a:pt x="1904989" y="562197"/>
                </a:cubicBezTo>
                <a:cubicBezTo>
                  <a:pt x="1890806" y="661305"/>
                  <a:pt x="1855519" y="771205"/>
                  <a:pt x="1818479" y="866503"/>
                </a:cubicBezTo>
                <a:lnTo>
                  <a:pt x="2827291" y="871152"/>
                </a:lnTo>
                <a:cubicBezTo>
                  <a:pt x="2833350" y="1007244"/>
                  <a:pt x="2831786" y="1137625"/>
                  <a:pt x="2837844" y="1281339"/>
                </a:cubicBezTo>
                <a:lnTo>
                  <a:pt x="2183041" y="1284093"/>
                </a:lnTo>
                <a:cubicBezTo>
                  <a:pt x="2198381" y="1312607"/>
                  <a:pt x="2194209" y="1317910"/>
                  <a:pt x="2204294" y="1339156"/>
                </a:cubicBezTo>
                <a:cubicBezTo>
                  <a:pt x="2096859" y="1370206"/>
                  <a:pt x="2018786" y="1513636"/>
                  <a:pt x="2003245" y="1609461"/>
                </a:cubicBezTo>
                <a:cubicBezTo>
                  <a:pt x="2001277" y="1705377"/>
                  <a:pt x="2001997" y="1784545"/>
                  <a:pt x="2004364" y="1818856"/>
                </a:cubicBezTo>
                <a:lnTo>
                  <a:pt x="692391" y="1831825"/>
                </a:lnTo>
                <a:cubicBezTo>
                  <a:pt x="610857" y="1562418"/>
                  <a:pt x="646840" y="1573737"/>
                  <a:pt x="525556" y="1400917"/>
                </a:cubicBezTo>
                <a:cubicBezTo>
                  <a:pt x="473521" y="1362701"/>
                  <a:pt x="446945" y="1338534"/>
                  <a:pt x="353408" y="1309917"/>
                </a:cubicBezTo>
                <a:cubicBezTo>
                  <a:pt x="289016" y="1292631"/>
                  <a:pt x="214652" y="1306332"/>
                  <a:pt x="145274" y="1304540"/>
                </a:cubicBezTo>
                <a:cubicBezTo>
                  <a:pt x="56532" y="1323374"/>
                  <a:pt x="29129" y="1375532"/>
                  <a:pt x="1463" y="1368581"/>
                </a:cubicBezTo>
                <a:cubicBezTo>
                  <a:pt x="-3908" y="1335779"/>
                  <a:pt x="7027" y="1325088"/>
                  <a:pt x="9809" y="1303342"/>
                </a:cubicBezTo>
                <a:lnTo>
                  <a:pt x="34643" y="1264020"/>
                </a:lnTo>
                <a:lnTo>
                  <a:pt x="61849" y="1113971"/>
                </a:lnTo>
                <a:cubicBezTo>
                  <a:pt x="88858" y="1066918"/>
                  <a:pt x="85686" y="1067068"/>
                  <a:pt x="122752" y="1030980"/>
                </a:cubicBezTo>
                <a:cubicBezTo>
                  <a:pt x="275956" y="963950"/>
                  <a:pt x="365721" y="966682"/>
                  <a:pt x="482133" y="928099"/>
                </a:cubicBezTo>
                <a:cubicBezTo>
                  <a:pt x="574351" y="687871"/>
                  <a:pt x="665840" y="472470"/>
                  <a:pt x="758787" y="207415"/>
                </a:cubicBezTo>
                <a:cubicBezTo>
                  <a:pt x="750934" y="202702"/>
                  <a:pt x="728492" y="212032"/>
                  <a:pt x="735230" y="193276"/>
                </a:cubicBezTo>
                <a:cubicBezTo>
                  <a:pt x="755896" y="146524"/>
                  <a:pt x="780645" y="65249"/>
                  <a:pt x="797229" y="53019"/>
                </a:cubicBezTo>
                <a:lnTo>
                  <a:pt x="1612443" y="7102"/>
                </a:lnTo>
                <a:cubicBezTo>
                  <a:pt x="1667138" y="8265"/>
                  <a:pt x="1727311" y="730"/>
                  <a:pt x="1771796" y="4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114199" y="11493654"/>
            <a:ext cx="820117" cy="547174"/>
            <a:chOff x="3514542" y="6093773"/>
            <a:chExt cx="820117" cy="547174"/>
          </a:xfrm>
        </p:grpSpPr>
        <p:sp>
          <p:nvSpPr>
            <p:cNvPr id="68" name="椭圆 67"/>
            <p:cNvSpPr/>
            <p:nvPr/>
          </p:nvSpPr>
          <p:spPr>
            <a:xfrm flipH="1">
              <a:off x="4155912" y="6461745"/>
              <a:ext cx="178747" cy="17920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flipH="1">
              <a:off x="3560110" y="6461745"/>
              <a:ext cx="178747" cy="17920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flipH="1">
              <a:off x="3514542" y="6093773"/>
              <a:ext cx="808610" cy="506585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6966652" y="228463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KITTI 00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947849" y="14748585"/>
            <a:ext cx="189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Xinglongshan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78648" y="14748585"/>
            <a:ext cx="175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Qianfoshan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08372" y="9909719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Offroad3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66652" y="9908545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Offroad2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108372" y="5070854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Offroad1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66652" y="5068504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KITTI 08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108372" y="231989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KITTI 05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形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93082" y="597795"/>
            <a:ext cx="6300000" cy="4078800"/>
          </a:xfrm>
          <a:prstGeom prst="rect">
            <a:avLst/>
          </a:prstGeom>
        </p:spPr>
      </p:pic>
      <p:pic>
        <p:nvPicPr>
          <p:cNvPr id="7" name="图形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9295" y="597795"/>
            <a:ext cx="6300000" cy="4078800"/>
          </a:xfrm>
          <a:prstGeom prst="rect">
            <a:avLst/>
          </a:prstGeom>
        </p:spPr>
      </p:pic>
      <p:pic>
        <p:nvPicPr>
          <p:cNvPr id="10" name="图形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3082" y="5446074"/>
            <a:ext cx="6300000" cy="4078800"/>
          </a:xfrm>
          <a:prstGeom prst="rect">
            <a:avLst/>
          </a:prstGeom>
        </p:spPr>
      </p:pic>
      <p:pic>
        <p:nvPicPr>
          <p:cNvPr id="13" name="图形 1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29295" y="5445674"/>
            <a:ext cx="6300000" cy="4078800"/>
          </a:xfrm>
          <a:prstGeom prst="rect">
            <a:avLst/>
          </a:prstGeom>
        </p:spPr>
      </p:pic>
      <p:pic>
        <p:nvPicPr>
          <p:cNvPr id="16" name="图形 15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3082" y="10294353"/>
            <a:ext cx="6300000" cy="4078800"/>
          </a:xfrm>
          <a:prstGeom prst="rect">
            <a:avLst/>
          </a:prstGeom>
        </p:spPr>
      </p:pic>
      <p:pic>
        <p:nvPicPr>
          <p:cNvPr id="19" name="图形 18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29295" y="10293553"/>
            <a:ext cx="6300000" cy="4078800"/>
          </a:xfrm>
          <a:prstGeom prst="rect">
            <a:avLst/>
          </a:prstGeom>
        </p:spPr>
      </p:pic>
      <p:pic>
        <p:nvPicPr>
          <p:cNvPr id="22" name="图形 21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3082" y="15142631"/>
            <a:ext cx="6300000" cy="407880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29295" y="15141431"/>
            <a:ext cx="6300000" cy="408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8" y="3182764"/>
            <a:ext cx="6670675" cy="597339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1666790" y="3182763"/>
            <a:ext cx="4750209" cy="5973392"/>
            <a:chOff x="11666790" y="3182763"/>
            <a:chExt cx="4750209" cy="5973392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29" r="21722" b="5957"/>
            <a:stretch>
              <a:fillRect/>
            </a:stretch>
          </p:blipFill>
          <p:spPr>
            <a:xfrm>
              <a:off x="11666790" y="3182763"/>
              <a:ext cx="4732811" cy="408752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6" t="56423" r="9970" b="17207"/>
            <a:stretch>
              <a:fillRect/>
            </a:stretch>
          </p:blipFill>
          <p:spPr>
            <a:xfrm>
              <a:off x="11666790" y="7310615"/>
              <a:ext cx="4750209" cy="184554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6983714" y="3182763"/>
            <a:ext cx="4602255" cy="5973393"/>
            <a:chOff x="6983714" y="3182763"/>
            <a:chExt cx="4602255" cy="597339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6" r="19530"/>
            <a:stretch>
              <a:fillRect/>
            </a:stretch>
          </p:blipFill>
          <p:spPr>
            <a:xfrm>
              <a:off x="6983714" y="3182763"/>
              <a:ext cx="4602255" cy="408752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9" t="24581" r="7971" b="26780"/>
            <a:stretch>
              <a:fillRect/>
            </a:stretch>
          </p:blipFill>
          <p:spPr>
            <a:xfrm>
              <a:off x="6983714" y="7310616"/>
              <a:ext cx="4602255" cy="184554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16497820" y="3182763"/>
            <a:ext cx="4901937" cy="5973392"/>
            <a:chOff x="16497820" y="3182763"/>
            <a:chExt cx="4901937" cy="597339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10" r="18433"/>
            <a:stretch>
              <a:fillRect/>
            </a:stretch>
          </p:blipFill>
          <p:spPr>
            <a:xfrm>
              <a:off x="16497820" y="3182763"/>
              <a:ext cx="4901937" cy="408752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1" t="21370" r="5593" b="27349"/>
            <a:stretch>
              <a:fillRect/>
            </a:stretch>
          </p:blipFill>
          <p:spPr>
            <a:xfrm>
              <a:off x="16497820" y="7310615"/>
              <a:ext cx="4901937" cy="1845540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752725" y="9201875"/>
            <a:ext cx="3469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Google Map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50021" y="9201875"/>
            <a:ext cx="3469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HDL-LOAM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298375" y="9201875"/>
            <a:ext cx="3469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altLang="zh-C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LeGO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-LOAM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213968" y="9201875"/>
            <a:ext cx="3469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ROLO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r="9118" b="9396"/>
          <a:stretch>
            <a:fillRect/>
          </a:stretch>
        </p:blipFill>
        <p:spPr>
          <a:xfrm rot="5400000">
            <a:off x="9339889" y="4010250"/>
            <a:ext cx="7873682" cy="49539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  <a14:imgEffect>
                      <a14:saturation sa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301408" y="4010250"/>
            <a:ext cx="7873682" cy="4953938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 rot="5400000">
            <a:off x="4520267" y="4355764"/>
            <a:ext cx="7310923" cy="4568372"/>
          </a:xfrm>
          <a:custGeom>
            <a:avLst/>
            <a:gdLst>
              <a:gd name="connsiteX0" fmla="*/ 1083740 w 7327150"/>
              <a:gd name="connsiteY0" fmla="*/ 446056 h 4568476"/>
              <a:gd name="connsiteX1" fmla="*/ 1396160 w 7327150"/>
              <a:gd name="connsiteY1" fmla="*/ 880396 h 4568476"/>
              <a:gd name="connsiteX2" fmla="*/ 1365680 w 7327150"/>
              <a:gd name="connsiteY2" fmla="*/ 1093756 h 4568476"/>
              <a:gd name="connsiteX3" fmla="*/ 1198040 w 7327150"/>
              <a:gd name="connsiteY3" fmla="*/ 1230916 h 4568476"/>
              <a:gd name="connsiteX4" fmla="*/ 634160 w 7327150"/>
              <a:gd name="connsiteY4" fmla="*/ 1650016 h 4568476"/>
              <a:gd name="connsiteX5" fmla="*/ 207440 w 7327150"/>
              <a:gd name="connsiteY5" fmla="*/ 1970056 h 4568476"/>
              <a:gd name="connsiteX6" fmla="*/ 93140 w 7327150"/>
              <a:gd name="connsiteY6" fmla="*/ 2107216 h 4568476"/>
              <a:gd name="connsiteX7" fmla="*/ 24560 w 7327150"/>
              <a:gd name="connsiteY7" fmla="*/ 2274856 h 4568476"/>
              <a:gd name="connsiteX8" fmla="*/ 16940 w 7327150"/>
              <a:gd name="connsiteY8" fmla="*/ 2899696 h 4568476"/>
              <a:gd name="connsiteX9" fmla="*/ 9320 w 7327150"/>
              <a:gd name="connsiteY9" fmla="*/ 3661696 h 4568476"/>
              <a:gd name="connsiteX10" fmla="*/ 9320 w 7327150"/>
              <a:gd name="connsiteY10" fmla="*/ 4408456 h 4568476"/>
              <a:gd name="connsiteX11" fmla="*/ 131240 w 7327150"/>
              <a:gd name="connsiteY11" fmla="*/ 4530376 h 4568476"/>
              <a:gd name="connsiteX12" fmla="*/ 512240 w 7327150"/>
              <a:gd name="connsiteY12" fmla="*/ 4568476 h 4568476"/>
              <a:gd name="connsiteX13" fmla="*/ 2264840 w 7327150"/>
              <a:gd name="connsiteY13" fmla="*/ 4560856 h 4568476"/>
              <a:gd name="connsiteX14" fmla="*/ 3758360 w 7327150"/>
              <a:gd name="connsiteY14" fmla="*/ 4568476 h 4568476"/>
              <a:gd name="connsiteX15" fmla="*/ 5137580 w 7327150"/>
              <a:gd name="connsiteY15" fmla="*/ 4553236 h 4568476"/>
              <a:gd name="connsiteX16" fmla="*/ 6951140 w 7327150"/>
              <a:gd name="connsiteY16" fmla="*/ 4560856 h 4568476"/>
              <a:gd name="connsiteX17" fmla="*/ 7233080 w 7327150"/>
              <a:gd name="connsiteY17" fmla="*/ 4545616 h 4568476"/>
              <a:gd name="connsiteX18" fmla="*/ 7324520 w 7327150"/>
              <a:gd name="connsiteY18" fmla="*/ 4416076 h 4568476"/>
              <a:gd name="connsiteX19" fmla="*/ 7301660 w 7327150"/>
              <a:gd name="connsiteY19" fmla="*/ 4096036 h 4568476"/>
              <a:gd name="connsiteX20" fmla="*/ 7294040 w 7327150"/>
              <a:gd name="connsiteY20" fmla="*/ 3760756 h 4568476"/>
              <a:gd name="connsiteX21" fmla="*/ 7149260 w 7327150"/>
              <a:gd name="connsiteY21" fmla="*/ 3753136 h 4568476"/>
              <a:gd name="connsiteX22" fmla="*/ 6600620 w 7327150"/>
              <a:gd name="connsiteY22" fmla="*/ 3737896 h 4568476"/>
              <a:gd name="connsiteX23" fmla="*/ 6128180 w 7327150"/>
              <a:gd name="connsiteY23" fmla="*/ 3715036 h 4568476"/>
              <a:gd name="connsiteX24" fmla="*/ 5625260 w 7327150"/>
              <a:gd name="connsiteY24" fmla="*/ 3623596 h 4568476"/>
              <a:gd name="connsiteX25" fmla="*/ 5259500 w 7327150"/>
              <a:gd name="connsiteY25" fmla="*/ 3593116 h 4568476"/>
              <a:gd name="connsiteX26" fmla="*/ 4787060 w 7327150"/>
              <a:gd name="connsiteY26" fmla="*/ 3570256 h 4568476"/>
              <a:gd name="connsiteX27" fmla="*/ 4619420 w 7327150"/>
              <a:gd name="connsiteY27" fmla="*/ 3676936 h 4568476"/>
              <a:gd name="connsiteX28" fmla="*/ 4558460 w 7327150"/>
              <a:gd name="connsiteY28" fmla="*/ 3844576 h 4568476"/>
              <a:gd name="connsiteX29" fmla="*/ 4535600 w 7327150"/>
              <a:gd name="connsiteY29" fmla="*/ 4057936 h 4568476"/>
              <a:gd name="connsiteX30" fmla="*/ 4291760 w 7327150"/>
              <a:gd name="connsiteY30" fmla="*/ 4073176 h 4568476"/>
              <a:gd name="connsiteX31" fmla="*/ 4040300 w 7327150"/>
              <a:gd name="connsiteY31" fmla="*/ 4050316 h 4568476"/>
              <a:gd name="connsiteX32" fmla="*/ 3819320 w 7327150"/>
              <a:gd name="connsiteY32" fmla="*/ 3943636 h 4568476"/>
              <a:gd name="connsiteX33" fmla="*/ 3499280 w 7327150"/>
              <a:gd name="connsiteY33" fmla="*/ 3722656 h 4568476"/>
              <a:gd name="connsiteX34" fmla="*/ 3316400 w 7327150"/>
              <a:gd name="connsiteY34" fmla="*/ 3402616 h 4568476"/>
              <a:gd name="connsiteX35" fmla="*/ 3209720 w 7327150"/>
              <a:gd name="connsiteY35" fmla="*/ 3311176 h 4568476"/>
              <a:gd name="connsiteX36" fmla="*/ 3064940 w 7327150"/>
              <a:gd name="connsiteY36" fmla="*/ 3372136 h 4568476"/>
              <a:gd name="connsiteX37" fmla="*/ 2996360 w 7327150"/>
              <a:gd name="connsiteY37" fmla="*/ 3387376 h 4568476"/>
              <a:gd name="connsiteX38" fmla="*/ 2973500 w 7327150"/>
              <a:gd name="connsiteY38" fmla="*/ 3212116 h 4568476"/>
              <a:gd name="connsiteX39" fmla="*/ 2950640 w 7327150"/>
              <a:gd name="connsiteY39" fmla="*/ 2023396 h 4568476"/>
              <a:gd name="connsiteX40" fmla="*/ 2943020 w 7327150"/>
              <a:gd name="connsiteY40" fmla="*/ 1238536 h 4568476"/>
              <a:gd name="connsiteX41" fmla="*/ 2950640 w 7327150"/>
              <a:gd name="connsiteY41" fmla="*/ 727996 h 4568476"/>
              <a:gd name="connsiteX42" fmla="*/ 2813480 w 7327150"/>
              <a:gd name="connsiteY42" fmla="*/ 484156 h 4568476"/>
              <a:gd name="connsiteX43" fmla="*/ 2691560 w 7327150"/>
              <a:gd name="connsiteY43" fmla="*/ 293656 h 4568476"/>
              <a:gd name="connsiteX44" fmla="*/ 2600120 w 7327150"/>
              <a:gd name="connsiteY44" fmla="*/ 247936 h 4568476"/>
              <a:gd name="connsiteX45" fmla="*/ 2485820 w 7327150"/>
              <a:gd name="connsiteY45" fmla="*/ 255556 h 4568476"/>
              <a:gd name="connsiteX46" fmla="*/ 2165780 w 7327150"/>
              <a:gd name="connsiteY46" fmla="*/ 507016 h 4568476"/>
              <a:gd name="connsiteX47" fmla="*/ 1678100 w 7327150"/>
              <a:gd name="connsiteY47" fmla="*/ 849916 h 4568476"/>
              <a:gd name="connsiteX48" fmla="*/ 1472360 w 7327150"/>
              <a:gd name="connsiteY48" fmla="*/ 781336 h 4568476"/>
              <a:gd name="connsiteX49" fmla="*/ 1213280 w 7327150"/>
              <a:gd name="connsiteY49" fmla="*/ 438436 h 4568476"/>
              <a:gd name="connsiteX50" fmla="*/ 1060880 w 7327150"/>
              <a:gd name="connsiteY50" fmla="*/ 232696 h 4568476"/>
              <a:gd name="connsiteX51" fmla="*/ 908480 w 7327150"/>
              <a:gd name="connsiteY51" fmla="*/ 11716 h 4568476"/>
              <a:gd name="connsiteX52" fmla="*/ 832280 w 7327150"/>
              <a:gd name="connsiteY52" fmla="*/ 57436 h 4568476"/>
              <a:gd name="connsiteX53" fmla="*/ 992300 w 7327150"/>
              <a:gd name="connsiteY53" fmla="*/ 286036 h 4568476"/>
              <a:gd name="connsiteX54" fmla="*/ 1137080 w 7327150"/>
              <a:gd name="connsiteY54" fmla="*/ 438436 h 4568476"/>
              <a:gd name="connsiteX0-1" fmla="*/ 1083740 w 7327150"/>
              <a:gd name="connsiteY0-2" fmla="*/ 446056 h 4568476"/>
              <a:gd name="connsiteX1-3" fmla="*/ 1396160 w 7327150"/>
              <a:gd name="connsiteY1-4" fmla="*/ 880396 h 4568476"/>
              <a:gd name="connsiteX2-5" fmla="*/ 1365680 w 7327150"/>
              <a:gd name="connsiteY2-6" fmla="*/ 1093756 h 4568476"/>
              <a:gd name="connsiteX3-7" fmla="*/ 1198040 w 7327150"/>
              <a:gd name="connsiteY3-8" fmla="*/ 1230916 h 4568476"/>
              <a:gd name="connsiteX4-9" fmla="*/ 634160 w 7327150"/>
              <a:gd name="connsiteY4-10" fmla="*/ 1650016 h 4568476"/>
              <a:gd name="connsiteX5-11" fmla="*/ 207440 w 7327150"/>
              <a:gd name="connsiteY5-12" fmla="*/ 1970056 h 4568476"/>
              <a:gd name="connsiteX6-13" fmla="*/ 82980 w 7327150"/>
              <a:gd name="connsiteY6-14" fmla="*/ 2104676 h 4568476"/>
              <a:gd name="connsiteX7-15" fmla="*/ 24560 w 7327150"/>
              <a:gd name="connsiteY7-16" fmla="*/ 2274856 h 4568476"/>
              <a:gd name="connsiteX8-17" fmla="*/ 16940 w 7327150"/>
              <a:gd name="connsiteY8-18" fmla="*/ 2899696 h 4568476"/>
              <a:gd name="connsiteX9-19" fmla="*/ 9320 w 7327150"/>
              <a:gd name="connsiteY9-20" fmla="*/ 3661696 h 4568476"/>
              <a:gd name="connsiteX10-21" fmla="*/ 9320 w 7327150"/>
              <a:gd name="connsiteY10-22" fmla="*/ 4408456 h 4568476"/>
              <a:gd name="connsiteX11-23" fmla="*/ 131240 w 7327150"/>
              <a:gd name="connsiteY11-24" fmla="*/ 4530376 h 4568476"/>
              <a:gd name="connsiteX12-25" fmla="*/ 512240 w 7327150"/>
              <a:gd name="connsiteY12-26" fmla="*/ 4568476 h 4568476"/>
              <a:gd name="connsiteX13-27" fmla="*/ 2264840 w 7327150"/>
              <a:gd name="connsiteY13-28" fmla="*/ 4560856 h 4568476"/>
              <a:gd name="connsiteX14-29" fmla="*/ 3758360 w 7327150"/>
              <a:gd name="connsiteY14-30" fmla="*/ 4568476 h 4568476"/>
              <a:gd name="connsiteX15-31" fmla="*/ 5137580 w 7327150"/>
              <a:gd name="connsiteY15-32" fmla="*/ 4553236 h 4568476"/>
              <a:gd name="connsiteX16-33" fmla="*/ 6951140 w 7327150"/>
              <a:gd name="connsiteY16-34" fmla="*/ 4560856 h 4568476"/>
              <a:gd name="connsiteX17-35" fmla="*/ 7233080 w 7327150"/>
              <a:gd name="connsiteY17-36" fmla="*/ 4545616 h 4568476"/>
              <a:gd name="connsiteX18-37" fmla="*/ 7324520 w 7327150"/>
              <a:gd name="connsiteY18-38" fmla="*/ 4416076 h 4568476"/>
              <a:gd name="connsiteX19-39" fmla="*/ 7301660 w 7327150"/>
              <a:gd name="connsiteY19-40" fmla="*/ 4096036 h 4568476"/>
              <a:gd name="connsiteX20-41" fmla="*/ 7294040 w 7327150"/>
              <a:gd name="connsiteY20-42" fmla="*/ 3760756 h 4568476"/>
              <a:gd name="connsiteX21-43" fmla="*/ 7149260 w 7327150"/>
              <a:gd name="connsiteY21-44" fmla="*/ 3753136 h 4568476"/>
              <a:gd name="connsiteX22-45" fmla="*/ 6600620 w 7327150"/>
              <a:gd name="connsiteY22-46" fmla="*/ 3737896 h 4568476"/>
              <a:gd name="connsiteX23-47" fmla="*/ 6128180 w 7327150"/>
              <a:gd name="connsiteY23-48" fmla="*/ 3715036 h 4568476"/>
              <a:gd name="connsiteX24-49" fmla="*/ 5625260 w 7327150"/>
              <a:gd name="connsiteY24-50" fmla="*/ 3623596 h 4568476"/>
              <a:gd name="connsiteX25-51" fmla="*/ 5259500 w 7327150"/>
              <a:gd name="connsiteY25-52" fmla="*/ 3593116 h 4568476"/>
              <a:gd name="connsiteX26-53" fmla="*/ 4787060 w 7327150"/>
              <a:gd name="connsiteY26-54" fmla="*/ 3570256 h 4568476"/>
              <a:gd name="connsiteX27-55" fmla="*/ 4619420 w 7327150"/>
              <a:gd name="connsiteY27-56" fmla="*/ 3676936 h 4568476"/>
              <a:gd name="connsiteX28-57" fmla="*/ 4558460 w 7327150"/>
              <a:gd name="connsiteY28-58" fmla="*/ 3844576 h 4568476"/>
              <a:gd name="connsiteX29-59" fmla="*/ 4535600 w 7327150"/>
              <a:gd name="connsiteY29-60" fmla="*/ 4057936 h 4568476"/>
              <a:gd name="connsiteX30-61" fmla="*/ 4291760 w 7327150"/>
              <a:gd name="connsiteY30-62" fmla="*/ 4073176 h 4568476"/>
              <a:gd name="connsiteX31-63" fmla="*/ 4040300 w 7327150"/>
              <a:gd name="connsiteY31-64" fmla="*/ 4050316 h 4568476"/>
              <a:gd name="connsiteX32-65" fmla="*/ 3819320 w 7327150"/>
              <a:gd name="connsiteY32-66" fmla="*/ 3943636 h 4568476"/>
              <a:gd name="connsiteX33-67" fmla="*/ 3499280 w 7327150"/>
              <a:gd name="connsiteY33-68" fmla="*/ 3722656 h 4568476"/>
              <a:gd name="connsiteX34-69" fmla="*/ 3316400 w 7327150"/>
              <a:gd name="connsiteY34-70" fmla="*/ 3402616 h 4568476"/>
              <a:gd name="connsiteX35-71" fmla="*/ 3209720 w 7327150"/>
              <a:gd name="connsiteY35-72" fmla="*/ 3311176 h 4568476"/>
              <a:gd name="connsiteX36-73" fmla="*/ 3064940 w 7327150"/>
              <a:gd name="connsiteY36-74" fmla="*/ 3372136 h 4568476"/>
              <a:gd name="connsiteX37-75" fmla="*/ 2996360 w 7327150"/>
              <a:gd name="connsiteY37-76" fmla="*/ 3387376 h 4568476"/>
              <a:gd name="connsiteX38-77" fmla="*/ 2973500 w 7327150"/>
              <a:gd name="connsiteY38-78" fmla="*/ 3212116 h 4568476"/>
              <a:gd name="connsiteX39-79" fmla="*/ 2950640 w 7327150"/>
              <a:gd name="connsiteY39-80" fmla="*/ 2023396 h 4568476"/>
              <a:gd name="connsiteX40-81" fmla="*/ 2943020 w 7327150"/>
              <a:gd name="connsiteY40-82" fmla="*/ 1238536 h 4568476"/>
              <a:gd name="connsiteX41-83" fmla="*/ 2950640 w 7327150"/>
              <a:gd name="connsiteY41-84" fmla="*/ 727996 h 4568476"/>
              <a:gd name="connsiteX42-85" fmla="*/ 2813480 w 7327150"/>
              <a:gd name="connsiteY42-86" fmla="*/ 484156 h 4568476"/>
              <a:gd name="connsiteX43-87" fmla="*/ 2691560 w 7327150"/>
              <a:gd name="connsiteY43-88" fmla="*/ 293656 h 4568476"/>
              <a:gd name="connsiteX44-89" fmla="*/ 2600120 w 7327150"/>
              <a:gd name="connsiteY44-90" fmla="*/ 247936 h 4568476"/>
              <a:gd name="connsiteX45-91" fmla="*/ 2485820 w 7327150"/>
              <a:gd name="connsiteY45-92" fmla="*/ 255556 h 4568476"/>
              <a:gd name="connsiteX46-93" fmla="*/ 2165780 w 7327150"/>
              <a:gd name="connsiteY46-94" fmla="*/ 507016 h 4568476"/>
              <a:gd name="connsiteX47-95" fmla="*/ 1678100 w 7327150"/>
              <a:gd name="connsiteY47-96" fmla="*/ 849916 h 4568476"/>
              <a:gd name="connsiteX48-97" fmla="*/ 1472360 w 7327150"/>
              <a:gd name="connsiteY48-98" fmla="*/ 781336 h 4568476"/>
              <a:gd name="connsiteX49-99" fmla="*/ 1213280 w 7327150"/>
              <a:gd name="connsiteY49-100" fmla="*/ 438436 h 4568476"/>
              <a:gd name="connsiteX50-101" fmla="*/ 1060880 w 7327150"/>
              <a:gd name="connsiteY50-102" fmla="*/ 232696 h 4568476"/>
              <a:gd name="connsiteX51-103" fmla="*/ 908480 w 7327150"/>
              <a:gd name="connsiteY51-104" fmla="*/ 11716 h 4568476"/>
              <a:gd name="connsiteX52-105" fmla="*/ 832280 w 7327150"/>
              <a:gd name="connsiteY52-106" fmla="*/ 57436 h 4568476"/>
              <a:gd name="connsiteX53-107" fmla="*/ 992300 w 7327150"/>
              <a:gd name="connsiteY53-108" fmla="*/ 286036 h 4568476"/>
              <a:gd name="connsiteX54-109" fmla="*/ 1137080 w 7327150"/>
              <a:gd name="connsiteY54-110" fmla="*/ 438436 h 4568476"/>
              <a:gd name="connsiteX0-111" fmla="*/ 1083740 w 7327150"/>
              <a:gd name="connsiteY0-112" fmla="*/ 446056 h 4568476"/>
              <a:gd name="connsiteX1-113" fmla="*/ 1396160 w 7327150"/>
              <a:gd name="connsiteY1-114" fmla="*/ 880396 h 4568476"/>
              <a:gd name="connsiteX2-115" fmla="*/ 1365680 w 7327150"/>
              <a:gd name="connsiteY2-116" fmla="*/ 1093756 h 4568476"/>
              <a:gd name="connsiteX3-117" fmla="*/ 1198040 w 7327150"/>
              <a:gd name="connsiteY3-118" fmla="*/ 1230916 h 4568476"/>
              <a:gd name="connsiteX4-119" fmla="*/ 634160 w 7327150"/>
              <a:gd name="connsiteY4-120" fmla="*/ 1650016 h 4568476"/>
              <a:gd name="connsiteX5-121" fmla="*/ 207440 w 7327150"/>
              <a:gd name="connsiteY5-122" fmla="*/ 1970056 h 4568476"/>
              <a:gd name="connsiteX6-123" fmla="*/ 82980 w 7327150"/>
              <a:gd name="connsiteY6-124" fmla="*/ 2104676 h 4568476"/>
              <a:gd name="connsiteX7-125" fmla="*/ 24560 w 7327150"/>
              <a:gd name="connsiteY7-126" fmla="*/ 2274856 h 4568476"/>
              <a:gd name="connsiteX8-127" fmla="*/ 16940 w 7327150"/>
              <a:gd name="connsiteY8-128" fmla="*/ 2899696 h 4568476"/>
              <a:gd name="connsiteX9-129" fmla="*/ 9320 w 7327150"/>
              <a:gd name="connsiteY9-130" fmla="*/ 3661696 h 4568476"/>
              <a:gd name="connsiteX10-131" fmla="*/ 9320 w 7327150"/>
              <a:gd name="connsiteY10-132" fmla="*/ 4408456 h 4568476"/>
              <a:gd name="connsiteX11-133" fmla="*/ 131240 w 7327150"/>
              <a:gd name="connsiteY11-134" fmla="*/ 4530376 h 4568476"/>
              <a:gd name="connsiteX12-135" fmla="*/ 512240 w 7327150"/>
              <a:gd name="connsiteY12-136" fmla="*/ 4568476 h 4568476"/>
              <a:gd name="connsiteX13-137" fmla="*/ 2264840 w 7327150"/>
              <a:gd name="connsiteY13-138" fmla="*/ 4560856 h 4568476"/>
              <a:gd name="connsiteX14-139" fmla="*/ 3758360 w 7327150"/>
              <a:gd name="connsiteY14-140" fmla="*/ 4568476 h 4568476"/>
              <a:gd name="connsiteX15-141" fmla="*/ 5137580 w 7327150"/>
              <a:gd name="connsiteY15-142" fmla="*/ 4553236 h 4568476"/>
              <a:gd name="connsiteX16-143" fmla="*/ 6951140 w 7327150"/>
              <a:gd name="connsiteY16-144" fmla="*/ 4560856 h 4568476"/>
              <a:gd name="connsiteX17-145" fmla="*/ 7233080 w 7327150"/>
              <a:gd name="connsiteY17-146" fmla="*/ 4545616 h 4568476"/>
              <a:gd name="connsiteX18-147" fmla="*/ 7324520 w 7327150"/>
              <a:gd name="connsiteY18-148" fmla="*/ 4416076 h 4568476"/>
              <a:gd name="connsiteX19-149" fmla="*/ 7301660 w 7327150"/>
              <a:gd name="connsiteY19-150" fmla="*/ 4096036 h 4568476"/>
              <a:gd name="connsiteX20-151" fmla="*/ 7294040 w 7327150"/>
              <a:gd name="connsiteY20-152" fmla="*/ 3760756 h 4568476"/>
              <a:gd name="connsiteX21-153" fmla="*/ 7149260 w 7327150"/>
              <a:gd name="connsiteY21-154" fmla="*/ 3753136 h 4568476"/>
              <a:gd name="connsiteX22-155" fmla="*/ 6600620 w 7327150"/>
              <a:gd name="connsiteY22-156" fmla="*/ 3737896 h 4568476"/>
              <a:gd name="connsiteX23-157" fmla="*/ 6128180 w 7327150"/>
              <a:gd name="connsiteY23-158" fmla="*/ 3715036 h 4568476"/>
              <a:gd name="connsiteX24-159" fmla="*/ 5625260 w 7327150"/>
              <a:gd name="connsiteY24-160" fmla="*/ 3623596 h 4568476"/>
              <a:gd name="connsiteX25-161" fmla="*/ 5259500 w 7327150"/>
              <a:gd name="connsiteY25-162" fmla="*/ 3593116 h 4568476"/>
              <a:gd name="connsiteX26-163" fmla="*/ 4787060 w 7327150"/>
              <a:gd name="connsiteY26-164" fmla="*/ 3570256 h 4568476"/>
              <a:gd name="connsiteX27-165" fmla="*/ 4619420 w 7327150"/>
              <a:gd name="connsiteY27-166" fmla="*/ 3676936 h 4568476"/>
              <a:gd name="connsiteX28-167" fmla="*/ 4558460 w 7327150"/>
              <a:gd name="connsiteY28-168" fmla="*/ 3844576 h 4568476"/>
              <a:gd name="connsiteX29-169" fmla="*/ 4535600 w 7327150"/>
              <a:gd name="connsiteY29-170" fmla="*/ 4057936 h 4568476"/>
              <a:gd name="connsiteX30-171" fmla="*/ 4291760 w 7327150"/>
              <a:gd name="connsiteY30-172" fmla="*/ 4073176 h 4568476"/>
              <a:gd name="connsiteX31-173" fmla="*/ 4040300 w 7327150"/>
              <a:gd name="connsiteY31-174" fmla="*/ 4050316 h 4568476"/>
              <a:gd name="connsiteX32-175" fmla="*/ 3819320 w 7327150"/>
              <a:gd name="connsiteY32-176" fmla="*/ 3943636 h 4568476"/>
              <a:gd name="connsiteX33-177" fmla="*/ 3499280 w 7327150"/>
              <a:gd name="connsiteY33-178" fmla="*/ 3722656 h 4568476"/>
              <a:gd name="connsiteX34-179" fmla="*/ 3316400 w 7327150"/>
              <a:gd name="connsiteY34-180" fmla="*/ 3402616 h 4568476"/>
              <a:gd name="connsiteX35-181" fmla="*/ 3209720 w 7327150"/>
              <a:gd name="connsiteY35-182" fmla="*/ 3311176 h 4568476"/>
              <a:gd name="connsiteX36-183" fmla="*/ 3064940 w 7327150"/>
              <a:gd name="connsiteY36-184" fmla="*/ 3372136 h 4568476"/>
              <a:gd name="connsiteX37-185" fmla="*/ 2996360 w 7327150"/>
              <a:gd name="connsiteY37-186" fmla="*/ 3387376 h 4568476"/>
              <a:gd name="connsiteX38-187" fmla="*/ 2973500 w 7327150"/>
              <a:gd name="connsiteY38-188" fmla="*/ 3212116 h 4568476"/>
              <a:gd name="connsiteX39-189" fmla="*/ 2950640 w 7327150"/>
              <a:gd name="connsiteY39-190" fmla="*/ 2023396 h 4568476"/>
              <a:gd name="connsiteX40-191" fmla="*/ 2943020 w 7327150"/>
              <a:gd name="connsiteY40-192" fmla="*/ 1238536 h 4568476"/>
              <a:gd name="connsiteX41-193" fmla="*/ 2950640 w 7327150"/>
              <a:gd name="connsiteY41-194" fmla="*/ 727996 h 4568476"/>
              <a:gd name="connsiteX42-195" fmla="*/ 2813480 w 7327150"/>
              <a:gd name="connsiteY42-196" fmla="*/ 484156 h 4568476"/>
              <a:gd name="connsiteX43-197" fmla="*/ 2691560 w 7327150"/>
              <a:gd name="connsiteY43-198" fmla="*/ 293656 h 4568476"/>
              <a:gd name="connsiteX44-199" fmla="*/ 2600120 w 7327150"/>
              <a:gd name="connsiteY44-200" fmla="*/ 247936 h 4568476"/>
              <a:gd name="connsiteX45-201" fmla="*/ 2485820 w 7327150"/>
              <a:gd name="connsiteY45-202" fmla="*/ 255556 h 4568476"/>
              <a:gd name="connsiteX46-203" fmla="*/ 2165780 w 7327150"/>
              <a:gd name="connsiteY46-204" fmla="*/ 507016 h 4568476"/>
              <a:gd name="connsiteX47-205" fmla="*/ 1678100 w 7327150"/>
              <a:gd name="connsiteY47-206" fmla="*/ 849916 h 4568476"/>
              <a:gd name="connsiteX48-207" fmla="*/ 1472360 w 7327150"/>
              <a:gd name="connsiteY48-208" fmla="*/ 781336 h 4568476"/>
              <a:gd name="connsiteX49-209" fmla="*/ 1213280 w 7327150"/>
              <a:gd name="connsiteY49-210" fmla="*/ 438436 h 4568476"/>
              <a:gd name="connsiteX50-211" fmla="*/ 1060880 w 7327150"/>
              <a:gd name="connsiteY50-212" fmla="*/ 232696 h 4568476"/>
              <a:gd name="connsiteX51-213" fmla="*/ 908480 w 7327150"/>
              <a:gd name="connsiteY51-214" fmla="*/ 11716 h 4568476"/>
              <a:gd name="connsiteX52-215" fmla="*/ 832280 w 7327150"/>
              <a:gd name="connsiteY52-216" fmla="*/ 57436 h 4568476"/>
              <a:gd name="connsiteX53-217" fmla="*/ 992300 w 7327150"/>
              <a:gd name="connsiteY53-218" fmla="*/ 286036 h 4568476"/>
              <a:gd name="connsiteX54-219" fmla="*/ 1137080 w 7327150"/>
              <a:gd name="connsiteY54-220" fmla="*/ 438436 h 4568476"/>
              <a:gd name="connsiteX0-221" fmla="*/ 1083740 w 7327150"/>
              <a:gd name="connsiteY0-222" fmla="*/ 446056 h 4568476"/>
              <a:gd name="connsiteX1-223" fmla="*/ 1396160 w 7327150"/>
              <a:gd name="connsiteY1-224" fmla="*/ 880396 h 4568476"/>
              <a:gd name="connsiteX2-225" fmla="*/ 1365680 w 7327150"/>
              <a:gd name="connsiteY2-226" fmla="*/ 1093756 h 4568476"/>
              <a:gd name="connsiteX3-227" fmla="*/ 1198040 w 7327150"/>
              <a:gd name="connsiteY3-228" fmla="*/ 1230916 h 4568476"/>
              <a:gd name="connsiteX4-229" fmla="*/ 634160 w 7327150"/>
              <a:gd name="connsiteY4-230" fmla="*/ 1650016 h 4568476"/>
              <a:gd name="connsiteX5-231" fmla="*/ 207440 w 7327150"/>
              <a:gd name="connsiteY5-232" fmla="*/ 1970056 h 4568476"/>
              <a:gd name="connsiteX6-233" fmla="*/ 70280 w 7327150"/>
              <a:gd name="connsiteY6-234" fmla="*/ 2109756 h 4568476"/>
              <a:gd name="connsiteX7-235" fmla="*/ 24560 w 7327150"/>
              <a:gd name="connsiteY7-236" fmla="*/ 2274856 h 4568476"/>
              <a:gd name="connsiteX8-237" fmla="*/ 16940 w 7327150"/>
              <a:gd name="connsiteY8-238" fmla="*/ 2899696 h 4568476"/>
              <a:gd name="connsiteX9-239" fmla="*/ 9320 w 7327150"/>
              <a:gd name="connsiteY9-240" fmla="*/ 3661696 h 4568476"/>
              <a:gd name="connsiteX10-241" fmla="*/ 9320 w 7327150"/>
              <a:gd name="connsiteY10-242" fmla="*/ 4408456 h 4568476"/>
              <a:gd name="connsiteX11-243" fmla="*/ 131240 w 7327150"/>
              <a:gd name="connsiteY11-244" fmla="*/ 4530376 h 4568476"/>
              <a:gd name="connsiteX12-245" fmla="*/ 512240 w 7327150"/>
              <a:gd name="connsiteY12-246" fmla="*/ 4568476 h 4568476"/>
              <a:gd name="connsiteX13-247" fmla="*/ 2264840 w 7327150"/>
              <a:gd name="connsiteY13-248" fmla="*/ 4560856 h 4568476"/>
              <a:gd name="connsiteX14-249" fmla="*/ 3758360 w 7327150"/>
              <a:gd name="connsiteY14-250" fmla="*/ 4568476 h 4568476"/>
              <a:gd name="connsiteX15-251" fmla="*/ 5137580 w 7327150"/>
              <a:gd name="connsiteY15-252" fmla="*/ 4553236 h 4568476"/>
              <a:gd name="connsiteX16-253" fmla="*/ 6951140 w 7327150"/>
              <a:gd name="connsiteY16-254" fmla="*/ 4560856 h 4568476"/>
              <a:gd name="connsiteX17-255" fmla="*/ 7233080 w 7327150"/>
              <a:gd name="connsiteY17-256" fmla="*/ 4545616 h 4568476"/>
              <a:gd name="connsiteX18-257" fmla="*/ 7324520 w 7327150"/>
              <a:gd name="connsiteY18-258" fmla="*/ 4416076 h 4568476"/>
              <a:gd name="connsiteX19-259" fmla="*/ 7301660 w 7327150"/>
              <a:gd name="connsiteY19-260" fmla="*/ 4096036 h 4568476"/>
              <a:gd name="connsiteX20-261" fmla="*/ 7294040 w 7327150"/>
              <a:gd name="connsiteY20-262" fmla="*/ 3760756 h 4568476"/>
              <a:gd name="connsiteX21-263" fmla="*/ 7149260 w 7327150"/>
              <a:gd name="connsiteY21-264" fmla="*/ 3753136 h 4568476"/>
              <a:gd name="connsiteX22-265" fmla="*/ 6600620 w 7327150"/>
              <a:gd name="connsiteY22-266" fmla="*/ 3737896 h 4568476"/>
              <a:gd name="connsiteX23-267" fmla="*/ 6128180 w 7327150"/>
              <a:gd name="connsiteY23-268" fmla="*/ 3715036 h 4568476"/>
              <a:gd name="connsiteX24-269" fmla="*/ 5625260 w 7327150"/>
              <a:gd name="connsiteY24-270" fmla="*/ 3623596 h 4568476"/>
              <a:gd name="connsiteX25-271" fmla="*/ 5259500 w 7327150"/>
              <a:gd name="connsiteY25-272" fmla="*/ 3593116 h 4568476"/>
              <a:gd name="connsiteX26-273" fmla="*/ 4787060 w 7327150"/>
              <a:gd name="connsiteY26-274" fmla="*/ 3570256 h 4568476"/>
              <a:gd name="connsiteX27-275" fmla="*/ 4619420 w 7327150"/>
              <a:gd name="connsiteY27-276" fmla="*/ 3676936 h 4568476"/>
              <a:gd name="connsiteX28-277" fmla="*/ 4558460 w 7327150"/>
              <a:gd name="connsiteY28-278" fmla="*/ 3844576 h 4568476"/>
              <a:gd name="connsiteX29-279" fmla="*/ 4535600 w 7327150"/>
              <a:gd name="connsiteY29-280" fmla="*/ 4057936 h 4568476"/>
              <a:gd name="connsiteX30-281" fmla="*/ 4291760 w 7327150"/>
              <a:gd name="connsiteY30-282" fmla="*/ 4073176 h 4568476"/>
              <a:gd name="connsiteX31-283" fmla="*/ 4040300 w 7327150"/>
              <a:gd name="connsiteY31-284" fmla="*/ 4050316 h 4568476"/>
              <a:gd name="connsiteX32-285" fmla="*/ 3819320 w 7327150"/>
              <a:gd name="connsiteY32-286" fmla="*/ 3943636 h 4568476"/>
              <a:gd name="connsiteX33-287" fmla="*/ 3499280 w 7327150"/>
              <a:gd name="connsiteY33-288" fmla="*/ 3722656 h 4568476"/>
              <a:gd name="connsiteX34-289" fmla="*/ 3316400 w 7327150"/>
              <a:gd name="connsiteY34-290" fmla="*/ 3402616 h 4568476"/>
              <a:gd name="connsiteX35-291" fmla="*/ 3209720 w 7327150"/>
              <a:gd name="connsiteY35-292" fmla="*/ 3311176 h 4568476"/>
              <a:gd name="connsiteX36-293" fmla="*/ 3064940 w 7327150"/>
              <a:gd name="connsiteY36-294" fmla="*/ 3372136 h 4568476"/>
              <a:gd name="connsiteX37-295" fmla="*/ 2996360 w 7327150"/>
              <a:gd name="connsiteY37-296" fmla="*/ 3387376 h 4568476"/>
              <a:gd name="connsiteX38-297" fmla="*/ 2973500 w 7327150"/>
              <a:gd name="connsiteY38-298" fmla="*/ 3212116 h 4568476"/>
              <a:gd name="connsiteX39-299" fmla="*/ 2950640 w 7327150"/>
              <a:gd name="connsiteY39-300" fmla="*/ 2023396 h 4568476"/>
              <a:gd name="connsiteX40-301" fmla="*/ 2943020 w 7327150"/>
              <a:gd name="connsiteY40-302" fmla="*/ 1238536 h 4568476"/>
              <a:gd name="connsiteX41-303" fmla="*/ 2950640 w 7327150"/>
              <a:gd name="connsiteY41-304" fmla="*/ 727996 h 4568476"/>
              <a:gd name="connsiteX42-305" fmla="*/ 2813480 w 7327150"/>
              <a:gd name="connsiteY42-306" fmla="*/ 484156 h 4568476"/>
              <a:gd name="connsiteX43-307" fmla="*/ 2691560 w 7327150"/>
              <a:gd name="connsiteY43-308" fmla="*/ 293656 h 4568476"/>
              <a:gd name="connsiteX44-309" fmla="*/ 2600120 w 7327150"/>
              <a:gd name="connsiteY44-310" fmla="*/ 247936 h 4568476"/>
              <a:gd name="connsiteX45-311" fmla="*/ 2485820 w 7327150"/>
              <a:gd name="connsiteY45-312" fmla="*/ 255556 h 4568476"/>
              <a:gd name="connsiteX46-313" fmla="*/ 2165780 w 7327150"/>
              <a:gd name="connsiteY46-314" fmla="*/ 507016 h 4568476"/>
              <a:gd name="connsiteX47-315" fmla="*/ 1678100 w 7327150"/>
              <a:gd name="connsiteY47-316" fmla="*/ 849916 h 4568476"/>
              <a:gd name="connsiteX48-317" fmla="*/ 1472360 w 7327150"/>
              <a:gd name="connsiteY48-318" fmla="*/ 781336 h 4568476"/>
              <a:gd name="connsiteX49-319" fmla="*/ 1213280 w 7327150"/>
              <a:gd name="connsiteY49-320" fmla="*/ 438436 h 4568476"/>
              <a:gd name="connsiteX50-321" fmla="*/ 1060880 w 7327150"/>
              <a:gd name="connsiteY50-322" fmla="*/ 232696 h 4568476"/>
              <a:gd name="connsiteX51-323" fmla="*/ 908480 w 7327150"/>
              <a:gd name="connsiteY51-324" fmla="*/ 11716 h 4568476"/>
              <a:gd name="connsiteX52-325" fmla="*/ 832280 w 7327150"/>
              <a:gd name="connsiteY52-326" fmla="*/ 57436 h 4568476"/>
              <a:gd name="connsiteX53-327" fmla="*/ 992300 w 7327150"/>
              <a:gd name="connsiteY53-328" fmla="*/ 286036 h 4568476"/>
              <a:gd name="connsiteX54-329" fmla="*/ 1137080 w 7327150"/>
              <a:gd name="connsiteY54-330" fmla="*/ 438436 h 4568476"/>
              <a:gd name="connsiteX0-331" fmla="*/ 1083740 w 7327150"/>
              <a:gd name="connsiteY0-332" fmla="*/ 446056 h 4568476"/>
              <a:gd name="connsiteX1-333" fmla="*/ 1396160 w 7327150"/>
              <a:gd name="connsiteY1-334" fmla="*/ 880396 h 4568476"/>
              <a:gd name="connsiteX2-335" fmla="*/ 1365680 w 7327150"/>
              <a:gd name="connsiteY2-336" fmla="*/ 1093756 h 4568476"/>
              <a:gd name="connsiteX3-337" fmla="*/ 1198040 w 7327150"/>
              <a:gd name="connsiteY3-338" fmla="*/ 1230916 h 4568476"/>
              <a:gd name="connsiteX4-339" fmla="*/ 634160 w 7327150"/>
              <a:gd name="connsiteY4-340" fmla="*/ 1650016 h 4568476"/>
              <a:gd name="connsiteX5-341" fmla="*/ 207440 w 7327150"/>
              <a:gd name="connsiteY5-342" fmla="*/ 1970056 h 4568476"/>
              <a:gd name="connsiteX6-343" fmla="*/ 70280 w 7327150"/>
              <a:gd name="connsiteY6-344" fmla="*/ 2109756 h 4568476"/>
              <a:gd name="connsiteX7-345" fmla="*/ 24560 w 7327150"/>
              <a:gd name="connsiteY7-346" fmla="*/ 2274856 h 4568476"/>
              <a:gd name="connsiteX8-347" fmla="*/ 16940 w 7327150"/>
              <a:gd name="connsiteY8-348" fmla="*/ 2899696 h 4568476"/>
              <a:gd name="connsiteX9-349" fmla="*/ 9320 w 7327150"/>
              <a:gd name="connsiteY9-350" fmla="*/ 3661696 h 4568476"/>
              <a:gd name="connsiteX10-351" fmla="*/ 9320 w 7327150"/>
              <a:gd name="connsiteY10-352" fmla="*/ 4408456 h 4568476"/>
              <a:gd name="connsiteX11-353" fmla="*/ 131240 w 7327150"/>
              <a:gd name="connsiteY11-354" fmla="*/ 4530376 h 4568476"/>
              <a:gd name="connsiteX12-355" fmla="*/ 512240 w 7327150"/>
              <a:gd name="connsiteY12-356" fmla="*/ 4568476 h 4568476"/>
              <a:gd name="connsiteX13-357" fmla="*/ 2264840 w 7327150"/>
              <a:gd name="connsiteY13-358" fmla="*/ 4560856 h 4568476"/>
              <a:gd name="connsiteX14-359" fmla="*/ 3758360 w 7327150"/>
              <a:gd name="connsiteY14-360" fmla="*/ 4568476 h 4568476"/>
              <a:gd name="connsiteX15-361" fmla="*/ 5137580 w 7327150"/>
              <a:gd name="connsiteY15-362" fmla="*/ 4553236 h 4568476"/>
              <a:gd name="connsiteX16-363" fmla="*/ 6951140 w 7327150"/>
              <a:gd name="connsiteY16-364" fmla="*/ 4560856 h 4568476"/>
              <a:gd name="connsiteX17-365" fmla="*/ 7233080 w 7327150"/>
              <a:gd name="connsiteY17-366" fmla="*/ 4545616 h 4568476"/>
              <a:gd name="connsiteX18-367" fmla="*/ 7324520 w 7327150"/>
              <a:gd name="connsiteY18-368" fmla="*/ 4416076 h 4568476"/>
              <a:gd name="connsiteX19-369" fmla="*/ 7301660 w 7327150"/>
              <a:gd name="connsiteY19-370" fmla="*/ 4096036 h 4568476"/>
              <a:gd name="connsiteX20-371" fmla="*/ 7294040 w 7327150"/>
              <a:gd name="connsiteY20-372" fmla="*/ 3760756 h 4568476"/>
              <a:gd name="connsiteX21-373" fmla="*/ 7149260 w 7327150"/>
              <a:gd name="connsiteY21-374" fmla="*/ 3753136 h 4568476"/>
              <a:gd name="connsiteX22-375" fmla="*/ 6600620 w 7327150"/>
              <a:gd name="connsiteY22-376" fmla="*/ 3737896 h 4568476"/>
              <a:gd name="connsiteX23-377" fmla="*/ 6128180 w 7327150"/>
              <a:gd name="connsiteY23-378" fmla="*/ 3715036 h 4568476"/>
              <a:gd name="connsiteX24-379" fmla="*/ 5625260 w 7327150"/>
              <a:gd name="connsiteY24-380" fmla="*/ 3623596 h 4568476"/>
              <a:gd name="connsiteX25-381" fmla="*/ 5259500 w 7327150"/>
              <a:gd name="connsiteY25-382" fmla="*/ 3593116 h 4568476"/>
              <a:gd name="connsiteX26-383" fmla="*/ 4787060 w 7327150"/>
              <a:gd name="connsiteY26-384" fmla="*/ 3570256 h 4568476"/>
              <a:gd name="connsiteX27-385" fmla="*/ 4619420 w 7327150"/>
              <a:gd name="connsiteY27-386" fmla="*/ 3676936 h 4568476"/>
              <a:gd name="connsiteX28-387" fmla="*/ 4558460 w 7327150"/>
              <a:gd name="connsiteY28-388" fmla="*/ 3844576 h 4568476"/>
              <a:gd name="connsiteX29-389" fmla="*/ 4535600 w 7327150"/>
              <a:gd name="connsiteY29-390" fmla="*/ 4057936 h 4568476"/>
              <a:gd name="connsiteX30-391" fmla="*/ 4291760 w 7327150"/>
              <a:gd name="connsiteY30-392" fmla="*/ 4073176 h 4568476"/>
              <a:gd name="connsiteX31-393" fmla="*/ 4040300 w 7327150"/>
              <a:gd name="connsiteY31-394" fmla="*/ 4050316 h 4568476"/>
              <a:gd name="connsiteX32-395" fmla="*/ 3819320 w 7327150"/>
              <a:gd name="connsiteY32-396" fmla="*/ 3943636 h 4568476"/>
              <a:gd name="connsiteX33-397" fmla="*/ 3499280 w 7327150"/>
              <a:gd name="connsiteY33-398" fmla="*/ 3722656 h 4568476"/>
              <a:gd name="connsiteX34-399" fmla="*/ 3316400 w 7327150"/>
              <a:gd name="connsiteY34-400" fmla="*/ 3402616 h 4568476"/>
              <a:gd name="connsiteX35-401" fmla="*/ 3209720 w 7327150"/>
              <a:gd name="connsiteY35-402" fmla="*/ 3311176 h 4568476"/>
              <a:gd name="connsiteX36-403" fmla="*/ 3064940 w 7327150"/>
              <a:gd name="connsiteY36-404" fmla="*/ 3372136 h 4568476"/>
              <a:gd name="connsiteX37-405" fmla="*/ 2996360 w 7327150"/>
              <a:gd name="connsiteY37-406" fmla="*/ 3387376 h 4568476"/>
              <a:gd name="connsiteX38-407" fmla="*/ 2973500 w 7327150"/>
              <a:gd name="connsiteY38-408" fmla="*/ 3212116 h 4568476"/>
              <a:gd name="connsiteX39-409" fmla="*/ 2950640 w 7327150"/>
              <a:gd name="connsiteY39-410" fmla="*/ 2023396 h 4568476"/>
              <a:gd name="connsiteX40-411" fmla="*/ 2943020 w 7327150"/>
              <a:gd name="connsiteY40-412" fmla="*/ 1238536 h 4568476"/>
              <a:gd name="connsiteX41-413" fmla="*/ 2950640 w 7327150"/>
              <a:gd name="connsiteY41-414" fmla="*/ 727996 h 4568476"/>
              <a:gd name="connsiteX42-415" fmla="*/ 2813480 w 7327150"/>
              <a:gd name="connsiteY42-416" fmla="*/ 484156 h 4568476"/>
              <a:gd name="connsiteX43-417" fmla="*/ 2691560 w 7327150"/>
              <a:gd name="connsiteY43-418" fmla="*/ 293656 h 4568476"/>
              <a:gd name="connsiteX44-419" fmla="*/ 2600120 w 7327150"/>
              <a:gd name="connsiteY44-420" fmla="*/ 247936 h 4568476"/>
              <a:gd name="connsiteX45-421" fmla="*/ 2485820 w 7327150"/>
              <a:gd name="connsiteY45-422" fmla="*/ 255556 h 4568476"/>
              <a:gd name="connsiteX46-423" fmla="*/ 2165780 w 7327150"/>
              <a:gd name="connsiteY46-424" fmla="*/ 507016 h 4568476"/>
              <a:gd name="connsiteX47-425" fmla="*/ 1678100 w 7327150"/>
              <a:gd name="connsiteY47-426" fmla="*/ 849916 h 4568476"/>
              <a:gd name="connsiteX48-427" fmla="*/ 1472360 w 7327150"/>
              <a:gd name="connsiteY48-428" fmla="*/ 781336 h 4568476"/>
              <a:gd name="connsiteX49-429" fmla="*/ 1213280 w 7327150"/>
              <a:gd name="connsiteY49-430" fmla="*/ 438436 h 4568476"/>
              <a:gd name="connsiteX50-431" fmla="*/ 1060880 w 7327150"/>
              <a:gd name="connsiteY50-432" fmla="*/ 232696 h 4568476"/>
              <a:gd name="connsiteX51-433" fmla="*/ 908480 w 7327150"/>
              <a:gd name="connsiteY51-434" fmla="*/ 11716 h 4568476"/>
              <a:gd name="connsiteX52-435" fmla="*/ 832280 w 7327150"/>
              <a:gd name="connsiteY52-436" fmla="*/ 57436 h 4568476"/>
              <a:gd name="connsiteX53-437" fmla="*/ 992300 w 7327150"/>
              <a:gd name="connsiteY53-438" fmla="*/ 286036 h 4568476"/>
              <a:gd name="connsiteX54-439" fmla="*/ 1137080 w 7327150"/>
              <a:gd name="connsiteY54-440" fmla="*/ 438436 h 4568476"/>
              <a:gd name="connsiteX0-441" fmla="*/ 1083740 w 7327150"/>
              <a:gd name="connsiteY0-442" fmla="*/ 446056 h 4568476"/>
              <a:gd name="connsiteX1-443" fmla="*/ 1396160 w 7327150"/>
              <a:gd name="connsiteY1-444" fmla="*/ 880396 h 4568476"/>
              <a:gd name="connsiteX2-445" fmla="*/ 1365680 w 7327150"/>
              <a:gd name="connsiteY2-446" fmla="*/ 1093756 h 4568476"/>
              <a:gd name="connsiteX3-447" fmla="*/ 1198040 w 7327150"/>
              <a:gd name="connsiteY3-448" fmla="*/ 1230916 h 4568476"/>
              <a:gd name="connsiteX4-449" fmla="*/ 634160 w 7327150"/>
              <a:gd name="connsiteY4-450" fmla="*/ 1650016 h 4568476"/>
              <a:gd name="connsiteX5-451" fmla="*/ 207440 w 7327150"/>
              <a:gd name="connsiteY5-452" fmla="*/ 1970056 h 4568476"/>
              <a:gd name="connsiteX6-453" fmla="*/ 70280 w 7327150"/>
              <a:gd name="connsiteY6-454" fmla="*/ 2109756 h 4568476"/>
              <a:gd name="connsiteX7-455" fmla="*/ 24560 w 7327150"/>
              <a:gd name="connsiteY7-456" fmla="*/ 2274856 h 4568476"/>
              <a:gd name="connsiteX8-457" fmla="*/ 16940 w 7327150"/>
              <a:gd name="connsiteY8-458" fmla="*/ 2899696 h 4568476"/>
              <a:gd name="connsiteX9-459" fmla="*/ 9320 w 7327150"/>
              <a:gd name="connsiteY9-460" fmla="*/ 3661696 h 4568476"/>
              <a:gd name="connsiteX10-461" fmla="*/ 9320 w 7327150"/>
              <a:gd name="connsiteY10-462" fmla="*/ 4408456 h 4568476"/>
              <a:gd name="connsiteX11-463" fmla="*/ 131240 w 7327150"/>
              <a:gd name="connsiteY11-464" fmla="*/ 4530376 h 4568476"/>
              <a:gd name="connsiteX12-465" fmla="*/ 512240 w 7327150"/>
              <a:gd name="connsiteY12-466" fmla="*/ 4568476 h 4568476"/>
              <a:gd name="connsiteX13-467" fmla="*/ 2264840 w 7327150"/>
              <a:gd name="connsiteY13-468" fmla="*/ 4560856 h 4568476"/>
              <a:gd name="connsiteX14-469" fmla="*/ 3758360 w 7327150"/>
              <a:gd name="connsiteY14-470" fmla="*/ 4568476 h 4568476"/>
              <a:gd name="connsiteX15-471" fmla="*/ 5137580 w 7327150"/>
              <a:gd name="connsiteY15-472" fmla="*/ 4553236 h 4568476"/>
              <a:gd name="connsiteX16-473" fmla="*/ 6951140 w 7327150"/>
              <a:gd name="connsiteY16-474" fmla="*/ 4560856 h 4568476"/>
              <a:gd name="connsiteX17-475" fmla="*/ 7233080 w 7327150"/>
              <a:gd name="connsiteY17-476" fmla="*/ 4545616 h 4568476"/>
              <a:gd name="connsiteX18-477" fmla="*/ 7324520 w 7327150"/>
              <a:gd name="connsiteY18-478" fmla="*/ 4416076 h 4568476"/>
              <a:gd name="connsiteX19-479" fmla="*/ 7301660 w 7327150"/>
              <a:gd name="connsiteY19-480" fmla="*/ 4096036 h 4568476"/>
              <a:gd name="connsiteX20-481" fmla="*/ 7294040 w 7327150"/>
              <a:gd name="connsiteY20-482" fmla="*/ 3760756 h 4568476"/>
              <a:gd name="connsiteX21-483" fmla="*/ 7149260 w 7327150"/>
              <a:gd name="connsiteY21-484" fmla="*/ 3753136 h 4568476"/>
              <a:gd name="connsiteX22-485" fmla="*/ 6600620 w 7327150"/>
              <a:gd name="connsiteY22-486" fmla="*/ 3737896 h 4568476"/>
              <a:gd name="connsiteX23-487" fmla="*/ 6128180 w 7327150"/>
              <a:gd name="connsiteY23-488" fmla="*/ 3715036 h 4568476"/>
              <a:gd name="connsiteX24-489" fmla="*/ 5625260 w 7327150"/>
              <a:gd name="connsiteY24-490" fmla="*/ 3623596 h 4568476"/>
              <a:gd name="connsiteX25-491" fmla="*/ 5259500 w 7327150"/>
              <a:gd name="connsiteY25-492" fmla="*/ 3593116 h 4568476"/>
              <a:gd name="connsiteX26-493" fmla="*/ 4787060 w 7327150"/>
              <a:gd name="connsiteY26-494" fmla="*/ 3570256 h 4568476"/>
              <a:gd name="connsiteX27-495" fmla="*/ 4619420 w 7327150"/>
              <a:gd name="connsiteY27-496" fmla="*/ 3676936 h 4568476"/>
              <a:gd name="connsiteX28-497" fmla="*/ 4558460 w 7327150"/>
              <a:gd name="connsiteY28-498" fmla="*/ 3844576 h 4568476"/>
              <a:gd name="connsiteX29-499" fmla="*/ 4535600 w 7327150"/>
              <a:gd name="connsiteY29-500" fmla="*/ 4057936 h 4568476"/>
              <a:gd name="connsiteX30-501" fmla="*/ 4291760 w 7327150"/>
              <a:gd name="connsiteY30-502" fmla="*/ 4073176 h 4568476"/>
              <a:gd name="connsiteX31-503" fmla="*/ 4040300 w 7327150"/>
              <a:gd name="connsiteY31-504" fmla="*/ 4050316 h 4568476"/>
              <a:gd name="connsiteX32-505" fmla="*/ 3819320 w 7327150"/>
              <a:gd name="connsiteY32-506" fmla="*/ 3943636 h 4568476"/>
              <a:gd name="connsiteX33-507" fmla="*/ 3499280 w 7327150"/>
              <a:gd name="connsiteY33-508" fmla="*/ 3722656 h 4568476"/>
              <a:gd name="connsiteX34-509" fmla="*/ 3316400 w 7327150"/>
              <a:gd name="connsiteY34-510" fmla="*/ 3402616 h 4568476"/>
              <a:gd name="connsiteX35-511" fmla="*/ 3209720 w 7327150"/>
              <a:gd name="connsiteY35-512" fmla="*/ 3311176 h 4568476"/>
              <a:gd name="connsiteX36-513" fmla="*/ 3064940 w 7327150"/>
              <a:gd name="connsiteY36-514" fmla="*/ 3372136 h 4568476"/>
              <a:gd name="connsiteX37-515" fmla="*/ 2996360 w 7327150"/>
              <a:gd name="connsiteY37-516" fmla="*/ 3387376 h 4568476"/>
              <a:gd name="connsiteX38-517" fmla="*/ 2973500 w 7327150"/>
              <a:gd name="connsiteY38-518" fmla="*/ 3212116 h 4568476"/>
              <a:gd name="connsiteX39-519" fmla="*/ 2950640 w 7327150"/>
              <a:gd name="connsiteY39-520" fmla="*/ 2023396 h 4568476"/>
              <a:gd name="connsiteX40-521" fmla="*/ 2943020 w 7327150"/>
              <a:gd name="connsiteY40-522" fmla="*/ 1238536 h 4568476"/>
              <a:gd name="connsiteX41-523" fmla="*/ 2950640 w 7327150"/>
              <a:gd name="connsiteY41-524" fmla="*/ 727996 h 4568476"/>
              <a:gd name="connsiteX42-525" fmla="*/ 2813480 w 7327150"/>
              <a:gd name="connsiteY42-526" fmla="*/ 484156 h 4568476"/>
              <a:gd name="connsiteX43-527" fmla="*/ 2691560 w 7327150"/>
              <a:gd name="connsiteY43-528" fmla="*/ 293656 h 4568476"/>
              <a:gd name="connsiteX44-529" fmla="*/ 2600120 w 7327150"/>
              <a:gd name="connsiteY44-530" fmla="*/ 247936 h 4568476"/>
              <a:gd name="connsiteX45-531" fmla="*/ 2485820 w 7327150"/>
              <a:gd name="connsiteY45-532" fmla="*/ 255556 h 4568476"/>
              <a:gd name="connsiteX46-533" fmla="*/ 2165780 w 7327150"/>
              <a:gd name="connsiteY46-534" fmla="*/ 507016 h 4568476"/>
              <a:gd name="connsiteX47-535" fmla="*/ 1678100 w 7327150"/>
              <a:gd name="connsiteY47-536" fmla="*/ 849916 h 4568476"/>
              <a:gd name="connsiteX48-537" fmla="*/ 1472360 w 7327150"/>
              <a:gd name="connsiteY48-538" fmla="*/ 781336 h 4568476"/>
              <a:gd name="connsiteX49-539" fmla="*/ 1213280 w 7327150"/>
              <a:gd name="connsiteY49-540" fmla="*/ 438436 h 4568476"/>
              <a:gd name="connsiteX50-541" fmla="*/ 1060880 w 7327150"/>
              <a:gd name="connsiteY50-542" fmla="*/ 232696 h 4568476"/>
              <a:gd name="connsiteX51-543" fmla="*/ 908480 w 7327150"/>
              <a:gd name="connsiteY51-544" fmla="*/ 11716 h 4568476"/>
              <a:gd name="connsiteX52-545" fmla="*/ 832280 w 7327150"/>
              <a:gd name="connsiteY52-546" fmla="*/ 57436 h 4568476"/>
              <a:gd name="connsiteX53-547" fmla="*/ 992300 w 7327150"/>
              <a:gd name="connsiteY53-548" fmla="*/ 286036 h 4568476"/>
              <a:gd name="connsiteX54-549" fmla="*/ 1137080 w 7327150"/>
              <a:gd name="connsiteY54-550" fmla="*/ 438436 h 4568476"/>
              <a:gd name="connsiteX0-551" fmla="*/ 1083740 w 7327150"/>
              <a:gd name="connsiteY0-552" fmla="*/ 446056 h 4568476"/>
              <a:gd name="connsiteX1-553" fmla="*/ 1396160 w 7327150"/>
              <a:gd name="connsiteY1-554" fmla="*/ 880396 h 4568476"/>
              <a:gd name="connsiteX2-555" fmla="*/ 1365680 w 7327150"/>
              <a:gd name="connsiteY2-556" fmla="*/ 1093756 h 4568476"/>
              <a:gd name="connsiteX3-557" fmla="*/ 1198040 w 7327150"/>
              <a:gd name="connsiteY3-558" fmla="*/ 1230916 h 4568476"/>
              <a:gd name="connsiteX4-559" fmla="*/ 634160 w 7327150"/>
              <a:gd name="connsiteY4-560" fmla="*/ 1650016 h 4568476"/>
              <a:gd name="connsiteX5-561" fmla="*/ 207440 w 7327150"/>
              <a:gd name="connsiteY5-562" fmla="*/ 1970056 h 4568476"/>
              <a:gd name="connsiteX6-563" fmla="*/ 57580 w 7327150"/>
              <a:gd name="connsiteY6-564" fmla="*/ 2104676 h 4568476"/>
              <a:gd name="connsiteX7-565" fmla="*/ 24560 w 7327150"/>
              <a:gd name="connsiteY7-566" fmla="*/ 2274856 h 4568476"/>
              <a:gd name="connsiteX8-567" fmla="*/ 16940 w 7327150"/>
              <a:gd name="connsiteY8-568" fmla="*/ 2899696 h 4568476"/>
              <a:gd name="connsiteX9-569" fmla="*/ 9320 w 7327150"/>
              <a:gd name="connsiteY9-570" fmla="*/ 3661696 h 4568476"/>
              <a:gd name="connsiteX10-571" fmla="*/ 9320 w 7327150"/>
              <a:gd name="connsiteY10-572" fmla="*/ 4408456 h 4568476"/>
              <a:gd name="connsiteX11-573" fmla="*/ 131240 w 7327150"/>
              <a:gd name="connsiteY11-574" fmla="*/ 4530376 h 4568476"/>
              <a:gd name="connsiteX12-575" fmla="*/ 512240 w 7327150"/>
              <a:gd name="connsiteY12-576" fmla="*/ 4568476 h 4568476"/>
              <a:gd name="connsiteX13-577" fmla="*/ 2264840 w 7327150"/>
              <a:gd name="connsiteY13-578" fmla="*/ 4560856 h 4568476"/>
              <a:gd name="connsiteX14-579" fmla="*/ 3758360 w 7327150"/>
              <a:gd name="connsiteY14-580" fmla="*/ 4568476 h 4568476"/>
              <a:gd name="connsiteX15-581" fmla="*/ 5137580 w 7327150"/>
              <a:gd name="connsiteY15-582" fmla="*/ 4553236 h 4568476"/>
              <a:gd name="connsiteX16-583" fmla="*/ 6951140 w 7327150"/>
              <a:gd name="connsiteY16-584" fmla="*/ 4560856 h 4568476"/>
              <a:gd name="connsiteX17-585" fmla="*/ 7233080 w 7327150"/>
              <a:gd name="connsiteY17-586" fmla="*/ 4545616 h 4568476"/>
              <a:gd name="connsiteX18-587" fmla="*/ 7324520 w 7327150"/>
              <a:gd name="connsiteY18-588" fmla="*/ 4416076 h 4568476"/>
              <a:gd name="connsiteX19-589" fmla="*/ 7301660 w 7327150"/>
              <a:gd name="connsiteY19-590" fmla="*/ 4096036 h 4568476"/>
              <a:gd name="connsiteX20-591" fmla="*/ 7294040 w 7327150"/>
              <a:gd name="connsiteY20-592" fmla="*/ 3760756 h 4568476"/>
              <a:gd name="connsiteX21-593" fmla="*/ 7149260 w 7327150"/>
              <a:gd name="connsiteY21-594" fmla="*/ 3753136 h 4568476"/>
              <a:gd name="connsiteX22-595" fmla="*/ 6600620 w 7327150"/>
              <a:gd name="connsiteY22-596" fmla="*/ 3737896 h 4568476"/>
              <a:gd name="connsiteX23-597" fmla="*/ 6128180 w 7327150"/>
              <a:gd name="connsiteY23-598" fmla="*/ 3715036 h 4568476"/>
              <a:gd name="connsiteX24-599" fmla="*/ 5625260 w 7327150"/>
              <a:gd name="connsiteY24-600" fmla="*/ 3623596 h 4568476"/>
              <a:gd name="connsiteX25-601" fmla="*/ 5259500 w 7327150"/>
              <a:gd name="connsiteY25-602" fmla="*/ 3593116 h 4568476"/>
              <a:gd name="connsiteX26-603" fmla="*/ 4787060 w 7327150"/>
              <a:gd name="connsiteY26-604" fmla="*/ 3570256 h 4568476"/>
              <a:gd name="connsiteX27-605" fmla="*/ 4619420 w 7327150"/>
              <a:gd name="connsiteY27-606" fmla="*/ 3676936 h 4568476"/>
              <a:gd name="connsiteX28-607" fmla="*/ 4558460 w 7327150"/>
              <a:gd name="connsiteY28-608" fmla="*/ 3844576 h 4568476"/>
              <a:gd name="connsiteX29-609" fmla="*/ 4535600 w 7327150"/>
              <a:gd name="connsiteY29-610" fmla="*/ 4057936 h 4568476"/>
              <a:gd name="connsiteX30-611" fmla="*/ 4291760 w 7327150"/>
              <a:gd name="connsiteY30-612" fmla="*/ 4073176 h 4568476"/>
              <a:gd name="connsiteX31-613" fmla="*/ 4040300 w 7327150"/>
              <a:gd name="connsiteY31-614" fmla="*/ 4050316 h 4568476"/>
              <a:gd name="connsiteX32-615" fmla="*/ 3819320 w 7327150"/>
              <a:gd name="connsiteY32-616" fmla="*/ 3943636 h 4568476"/>
              <a:gd name="connsiteX33-617" fmla="*/ 3499280 w 7327150"/>
              <a:gd name="connsiteY33-618" fmla="*/ 3722656 h 4568476"/>
              <a:gd name="connsiteX34-619" fmla="*/ 3316400 w 7327150"/>
              <a:gd name="connsiteY34-620" fmla="*/ 3402616 h 4568476"/>
              <a:gd name="connsiteX35-621" fmla="*/ 3209720 w 7327150"/>
              <a:gd name="connsiteY35-622" fmla="*/ 3311176 h 4568476"/>
              <a:gd name="connsiteX36-623" fmla="*/ 3064940 w 7327150"/>
              <a:gd name="connsiteY36-624" fmla="*/ 3372136 h 4568476"/>
              <a:gd name="connsiteX37-625" fmla="*/ 2996360 w 7327150"/>
              <a:gd name="connsiteY37-626" fmla="*/ 3387376 h 4568476"/>
              <a:gd name="connsiteX38-627" fmla="*/ 2973500 w 7327150"/>
              <a:gd name="connsiteY38-628" fmla="*/ 3212116 h 4568476"/>
              <a:gd name="connsiteX39-629" fmla="*/ 2950640 w 7327150"/>
              <a:gd name="connsiteY39-630" fmla="*/ 2023396 h 4568476"/>
              <a:gd name="connsiteX40-631" fmla="*/ 2943020 w 7327150"/>
              <a:gd name="connsiteY40-632" fmla="*/ 1238536 h 4568476"/>
              <a:gd name="connsiteX41-633" fmla="*/ 2950640 w 7327150"/>
              <a:gd name="connsiteY41-634" fmla="*/ 727996 h 4568476"/>
              <a:gd name="connsiteX42-635" fmla="*/ 2813480 w 7327150"/>
              <a:gd name="connsiteY42-636" fmla="*/ 484156 h 4568476"/>
              <a:gd name="connsiteX43-637" fmla="*/ 2691560 w 7327150"/>
              <a:gd name="connsiteY43-638" fmla="*/ 293656 h 4568476"/>
              <a:gd name="connsiteX44-639" fmla="*/ 2600120 w 7327150"/>
              <a:gd name="connsiteY44-640" fmla="*/ 247936 h 4568476"/>
              <a:gd name="connsiteX45-641" fmla="*/ 2485820 w 7327150"/>
              <a:gd name="connsiteY45-642" fmla="*/ 255556 h 4568476"/>
              <a:gd name="connsiteX46-643" fmla="*/ 2165780 w 7327150"/>
              <a:gd name="connsiteY46-644" fmla="*/ 507016 h 4568476"/>
              <a:gd name="connsiteX47-645" fmla="*/ 1678100 w 7327150"/>
              <a:gd name="connsiteY47-646" fmla="*/ 849916 h 4568476"/>
              <a:gd name="connsiteX48-647" fmla="*/ 1472360 w 7327150"/>
              <a:gd name="connsiteY48-648" fmla="*/ 781336 h 4568476"/>
              <a:gd name="connsiteX49-649" fmla="*/ 1213280 w 7327150"/>
              <a:gd name="connsiteY49-650" fmla="*/ 438436 h 4568476"/>
              <a:gd name="connsiteX50-651" fmla="*/ 1060880 w 7327150"/>
              <a:gd name="connsiteY50-652" fmla="*/ 232696 h 4568476"/>
              <a:gd name="connsiteX51-653" fmla="*/ 908480 w 7327150"/>
              <a:gd name="connsiteY51-654" fmla="*/ 11716 h 4568476"/>
              <a:gd name="connsiteX52-655" fmla="*/ 832280 w 7327150"/>
              <a:gd name="connsiteY52-656" fmla="*/ 57436 h 4568476"/>
              <a:gd name="connsiteX53-657" fmla="*/ 992300 w 7327150"/>
              <a:gd name="connsiteY53-658" fmla="*/ 286036 h 4568476"/>
              <a:gd name="connsiteX54-659" fmla="*/ 1137080 w 7327150"/>
              <a:gd name="connsiteY54-660" fmla="*/ 438436 h 4568476"/>
              <a:gd name="connsiteX0-661" fmla="*/ 1083740 w 7327150"/>
              <a:gd name="connsiteY0-662" fmla="*/ 446056 h 4568476"/>
              <a:gd name="connsiteX1-663" fmla="*/ 1396160 w 7327150"/>
              <a:gd name="connsiteY1-664" fmla="*/ 880396 h 4568476"/>
              <a:gd name="connsiteX2-665" fmla="*/ 1365680 w 7327150"/>
              <a:gd name="connsiteY2-666" fmla="*/ 1093756 h 4568476"/>
              <a:gd name="connsiteX3-667" fmla="*/ 1198040 w 7327150"/>
              <a:gd name="connsiteY3-668" fmla="*/ 1230916 h 4568476"/>
              <a:gd name="connsiteX4-669" fmla="*/ 634160 w 7327150"/>
              <a:gd name="connsiteY4-670" fmla="*/ 1650016 h 4568476"/>
              <a:gd name="connsiteX5-671" fmla="*/ 207440 w 7327150"/>
              <a:gd name="connsiteY5-672" fmla="*/ 1970056 h 4568476"/>
              <a:gd name="connsiteX6-673" fmla="*/ 57580 w 7327150"/>
              <a:gd name="connsiteY6-674" fmla="*/ 2104676 h 4568476"/>
              <a:gd name="connsiteX7-675" fmla="*/ 24560 w 7327150"/>
              <a:gd name="connsiteY7-676" fmla="*/ 2274856 h 4568476"/>
              <a:gd name="connsiteX8-677" fmla="*/ 16940 w 7327150"/>
              <a:gd name="connsiteY8-678" fmla="*/ 2899696 h 4568476"/>
              <a:gd name="connsiteX9-679" fmla="*/ 9320 w 7327150"/>
              <a:gd name="connsiteY9-680" fmla="*/ 3661696 h 4568476"/>
              <a:gd name="connsiteX10-681" fmla="*/ 9320 w 7327150"/>
              <a:gd name="connsiteY10-682" fmla="*/ 4408456 h 4568476"/>
              <a:gd name="connsiteX11-683" fmla="*/ 131240 w 7327150"/>
              <a:gd name="connsiteY11-684" fmla="*/ 4530376 h 4568476"/>
              <a:gd name="connsiteX12-685" fmla="*/ 512240 w 7327150"/>
              <a:gd name="connsiteY12-686" fmla="*/ 4568476 h 4568476"/>
              <a:gd name="connsiteX13-687" fmla="*/ 2264840 w 7327150"/>
              <a:gd name="connsiteY13-688" fmla="*/ 4560856 h 4568476"/>
              <a:gd name="connsiteX14-689" fmla="*/ 3758360 w 7327150"/>
              <a:gd name="connsiteY14-690" fmla="*/ 4568476 h 4568476"/>
              <a:gd name="connsiteX15-691" fmla="*/ 5137580 w 7327150"/>
              <a:gd name="connsiteY15-692" fmla="*/ 4553236 h 4568476"/>
              <a:gd name="connsiteX16-693" fmla="*/ 6951140 w 7327150"/>
              <a:gd name="connsiteY16-694" fmla="*/ 4560856 h 4568476"/>
              <a:gd name="connsiteX17-695" fmla="*/ 7233080 w 7327150"/>
              <a:gd name="connsiteY17-696" fmla="*/ 4545616 h 4568476"/>
              <a:gd name="connsiteX18-697" fmla="*/ 7324520 w 7327150"/>
              <a:gd name="connsiteY18-698" fmla="*/ 4416076 h 4568476"/>
              <a:gd name="connsiteX19-699" fmla="*/ 7301660 w 7327150"/>
              <a:gd name="connsiteY19-700" fmla="*/ 4096036 h 4568476"/>
              <a:gd name="connsiteX20-701" fmla="*/ 7294040 w 7327150"/>
              <a:gd name="connsiteY20-702" fmla="*/ 3760756 h 4568476"/>
              <a:gd name="connsiteX21-703" fmla="*/ 7149260 w 7327150"/>
              <a:gd name="connsiteY21-704" fmla="*/ 3753136 h 4568476"/>
              <a:gd name="connsiteX22-705" fmla="*/ 6600620 w 7327150"/>
              <a:gd name="connsiteY22-706" fmla="*/ 3737896 h 4568476"/>
              <a:gd name="connsiteX23-707" fmla="*/ 6128180 w 7327150"/>
              <a:gd name="connsiteY23-708" fmla="*/ 3715036 h 4568476"/>
              <a:gd name="connsiteX24-709" fmla="*/ 5625260 w 7327150"/>
              <a:gd name="connsiteY24-710" fmla="*/ 3623596 h 4568476"/>
              <a:gd name="connsiteX25-711" fmla="*/ 5259500 w 7327150"/>
              <a:gd name="connsiteY25-712" fmla="*/ 3593116 h 4568476"/>
              <a:gd name="connsiteX26-713" fmla="*/ 4787060 w 7327150"/>
              <a:gd name="connsiteY26-714" fmla="*/ 3570256 h 4568476"/>
              <a:gd name="connsiteX27-715" fmla="*/ 4619420 w 7327150"/>
              <a:gd name="connsiteY27-716" fmla="*/ 3676936 h 4568476"/>
              <a:gd name="connsiteX28-717" fmla="*/ 4558460 w 7327150"/>
              <a:gd name="connsiteY28-718" fmla="*/ 3844576 h 4568476"/>
              <a:gd name="connsiteX29-719" fmla="*/ 4535600 w 7327150"/>
              <a:gd name="connsiteY29-720" fmla="*/ 4057936 h 4568476"/>
              <a:gd name="connsiteX30-721" fmla="*/ 4291760 w 7327150"/>
              <a:gd name="connsiteY30-722" fmla="*/ 4073176 h 4568476"/>
              <a:gd name="connsiteX31-723" fmla="*/ 4040300 w 7327150"/>
              <a:gd name="connsiteY31-724" fmla="*/ 4050316 h 4568476"/>
              <a:gd name="connsiteX32-725" fmla="*/ 3819320 w 7327150"/>
              <a:gd name="connsiteY32-726" fmla="*/ 3943636 h 4568476"/>
              <a:gd name="connsiteX33-727" fmla="*/ 3499280 w 7327150"/>
              <a:gd name="connsiteY33-728" fmla="*/ 3722656 h 4568476"/>
              <a:gd name="connsiteX34-729" fmla="*/ 3316400 w 7327150"/>
              <a:gd name="connsiteY34-730" fmla="*/ 3402616 h 4568476"/>
              <a:gd name="connsiteX35-731" fmla="*/ 3209720 w 7327150"/>
              <a:gd name="connsiteY35-732" fmla="*/ 3311176 h 4568476"/>
              <a:gd name="connsiteX36-733" fmla="*/ 3064940 w 7327150"/>
              <a:gd name="connsiteY36-734" fmla="*/ 3372136 h 4568476"/>
              <a:gd name="connsiteX37-735" fmla="*/ 2996360 w 7327150"/>
              <a:gd name="connsiteY37-736" fmla="*/ 3387376 h 4568476"/>
              <a:gd name="connsiteX38-737" fmla="*/ 2973500 w 7327150"/>
              <a:gd name="connsiteY38-738" fmla="*/ 3212116 h 4568476"/>
              <a:gd name="connsiteX39-739" fmla="*/ 2950640 w 7327150"/>
              <a:gd name="connsiteY39-740" fmla="*/ 2023396 h 4568476"/>
              <a:gd name="connsiteX40-741" fmla="*/ 2943020 w 7327150"/>
              <a:gd name="connsiteY40-742" fmla="*/ 1238536 h 4568476"/>
              <a:gd name="connsiteX41-743" fmla="*/ 2950640 w 7327150"/>
              <a:gd name="connsiteY41-744" fmla="*/ 727996 h 4568476"/>
              <a:gd name="connsiteX42-745" fmla="*/ 2813480 w 7327150"/>
              <a:gd name="connsiteY42-746" fmla="*/ 484156 h 4568476"/>
              <a:gd name="connsiteX43-747" fmla="*/ 2691560 w 7327150"/>
              <a:gd name="connsiteY43-748" fmla="*/ 293656 h 4568476"/>
              <a:gd name="connsiteX44-749" fmla="*/ 2600120 w 7327150"/>
              <a:gd name="connsiteY44-750" fmla="*/ 247936 h 4568476"/>
              <a:gd name="connsiteX45-751" fmla="*/ 2485820 w 7327150"/>
              <a:gd name="connsiteY45-752" fmla="*/ 255556 h 4568476"/>
              <a:gd name="connsiteX46-753" fmla="*/ 2165780 w 7327150"/>
              <a:gd name="connsiteY46-754" fmla="*/ 507016 h 4568476"/>
              <a:gd name="connsiteX47-755" fmla="*/ 1678100 w 7327150"/>
              <a:gd name="connsiteY47-756" fmla="*/ 849916 h 4568476"/>
              <a:gd name="connsiteX48-757" fmla="*/ 1472360 w 7327150"/>
              <a:gd name="connsiteY48-758" fmla="*/ 781336 h 4568476"/>
              <a:gd name="connsiteX49-759" fmla="*/ 1213280 w 7327150"/>
              <a:gd name="connsiteY49-760" fmla="*/ 438436 h 4568476"/>
              <a:gd name="connsiteX50-761" fmla="*/ 1060880 w 7327150"/>
              <a:gd name="connsiteY50-762" fmla="*/ 232696 h 4568476"/>
              <a:gd name="connsiteX51-763" fmla="*/ 908480 w 7327150"/>
              <a:gd name="connsiteY51-764" fmla="*/ 11716 h 4568476"/>
              <a:gd name="connsiteX52-765" fmla="*/ 832280 w 7327150"/>
              <a:gd name="connsiteY52-766" fmla="*/ 57436 h 4568476"/>
              <a:gd name="connsiteX53-767" fmla="*/ 992300 w 7327150"/>
              <a:gd name="connsiteY53-768" fmla="*/ 286036 h 4568476"/>
              <a:gd name="connsiteX54-769" fmla="*/ 1137080 w 7327150"/>
              <a:gd name="connsiteY54-770" fmla="*/ 438436 h 4568476"/>
              <a:gd name="connsiteX0-771" fmla="*/ 1083740 w 7327150"/>
              <a:gd name="connsiteY0-772" fmla="*/ 446056 h 4568476"/>
              <a:gd name="connsiteX1-773" fmla="*/ 1396160 w 7327150"/>
              <a:gd name="connsiteY1-774" fmla="*/ 880396 h 4568476"/>
              <a:gd name="connsiteX2-775" fmla="*/ 1365680 w 7327150"/>
              <a:gd name="connsiteY2-776" fmla="*/ 1093756 h 4568476"/>
              <a:gd name="connsiteX3-777" fmla="*/ 1198040 w 7327150"/>
              <a:gd name="connsiteY3-778" fmla="*/ 1230916 h 4568476"/>
              <a:gd name="connsiteX4-779" fmla="*/ 634160 w 7327150"/>
              <a:gd name="connsiteY4-780" fmla="*/ 1650016 h 4568476"/>
              <a:gd name="connsiteX5-781" fmla="*/ 207440 w 7327150"/>
              <a:gd name="connsiteY5-782" fmla="*/ 1970056 h 4568476"/>
              <a:gd name="connsiteX6-783" fmla="*/ 57580 w 7327150"/>
              <a:gd name="connsiteY6-784" fmla="*/ 2104676 h 4568476"/>
              <a:gd name="connsiteX7-785" fmla="*/ 24560 w 7327150"/>
              <a:gd name="connsiteY7-786" fmla="*/ 2274856 h 4568476"/>
              <a:gd name="connsiteX8-787" fmla="*/ 16940 w 7327150"/>
              <a:gd name="connsiteY8-788" fmla="*/ 2899696 h 4568476"/>
              <a:gd name="connsiteX9-789" fmla="*/ 9320 w 7327150"/>
              <a:gd name="connsiteY9-790" fmla="*/ 3661696 h 4568476"/>
              <a:gd name="connsiteX10-791" fmla="*/ 9320 w 7327150"/>
              <a:gd name="connsiteY10-792" fmla="*/ 4408456 h 4568476"/>
              <a:gd name="connsiteX11-793" fmla="*/ 131240 w 7327150"/>
              <a:gd name="connsiteY11-794" fmla="*/ 4530376 h 4568476"/>
              <a:gd name="connsiteX12-795" fmla="*/ 512240 w 7327150"/>
              <a:gd name="connsiteY12-796" fmla="*/ 4568476 h 4568476"/>
              <a:gd name="connsiteX13-797" fmla="*/ 2264840 w 7327150"/>
              <a:gd name="connsiteY13-798" fmla="*/ 4560856 h 4568476"/>
              <a:gd name="connsiteX14-799" fmla="*/ 3758360 w 7327150"/>
              <a:gd name="connsiteY14-800" fmla="*/ 4568476 h 4568476"/>
              <a:gd name="connsiteX15-801" fmla="*/ 5137580 w 7327150"/>
              <a:gd name="connsiteY15-802" fmla="*/ 4553236 h 4568476"/>
              <a:gd name="connsiteX16-803" fmla="*/ 6951140 w 7327150"/>
              <a:gd name="connsiteY16-804" fmla="*/ 4560856 h 4568476"/>
              <a:gd name="connsiteX17-805" fmla="*/ 7233080 w 7327150"/>
              <a:gd name="connsiteY17-806" fmla="*/ 4545616 h 4568476"/>
              <a:gd name="connsiteX18-807" fmla="*/ 7324520 w 7327150"/>
              <a:gd name="connsiteY18-808" fmla="*/ 4416076 h 4568476"/>
              <a:gd name="connsiteX19-809" fmla="*/ 7301660 w 7327150"/>
              <a:gd name="connsiteY19-810" fmla="*/ 4096036 h 4568476"/>
              <a:gd name="connsiteX20-811" fmla="*/ 7294040 w 7327150"/>
              <a:gd name="connsiteY20-812" fmla="*/ 3760756 h 4568476"/>
              <a:gd name="connsiteX21-813" fmla="*/ 7149260 w 7327150"/>
              <a:gd name="connsiteY21-814" fmla="*/ 3753136 h 4568476"/>
              <a:gd name="connsiteX22-815" fmla="*/ 6600620 w 7327150"/>
              <a:gd name="connsiteY22-816" fmla="*/ 3737896 h 4568476"/>
              <a:gd name="connsiteX23-817" fmla="*/ 6128180 w 7327150"/>
              <a:gd name="connsiteY23-818" fmla="*/ 3715036 h 4568476"/>
              <a:gd name="connsiteX24-819" fmla="*/ 5625260 w 7327150"/>
              <a:gd name="connsiteY24-820" fmla="*/ 3623596 h 4568476"/>
              <a:gd name="connsiteX25-821" fmla="*/ 5259500 w 7327150"/>
              <a:gd name="connsiteY25-822" fmla="*/ 3593116 h 4568476"/>
              <a:gd name="connsiteX26-823" fmla="*/ 4787060 w 7327150"/>
              <a:gd name="connsiteY26-824" fmla="*/ 3570256 h 4568476"/>
              <a:gd name="connsiteX27-825" fmla="*/ 4619420 w 7327150"/>
              <a:gd name="connsiteY27-826" fmla="*/ 3676936 h 4568476"/>
              <a:gd name="connsiteX28-827" fmla="*/ 4558460 w 7327150"/>
              <a:gd name="connsiteY28-828" fmla="*/ 3844576 h 4568476"/>
              <a:gd name="connsiteX29-829" fmla="*/ 4535600 w 7327150"/>
              <a:gd name="connsiteY29-830" fmla="*/ 4057936 h 4568476"/>
              <a:gd name="connsiteX30-831" fmla="*/ 4291760 w 7327150"/>
              <a:gd name="connsiteY30-832" fmla="*/ 4073176 h 4568476"/>
              <a:gd name="connsiteX31-833" fmla="*/ 4040300 w 7327150"/>
              <a:gd name="connsiteY31-834" fmla="*/ 4050316 h 4568476"/>
              <a:gd name="connsiteX32-835" fmla="*/ 3819320 w 7327150"/>
              <a:gd name="connsiteY32-836" fmla="*/ 3943636 h 4568476"/>
              <a:gd name="connsiteX33-837" fmla="*/ 3499280 w 7327150"/>
              <a:gd name="connsiteY33-838" fmla="*/ 3722656 h 4568476"/>
              <a:gd name="connsiteX34-839" fmla="*/ 3316400 w 7327150"/>
              <a:gd name="connsiteY34-840" fmla="*/ 3402616 h 4568476"/>
              <a:gd name="connsiteX35-841" fmla="*/ 3209720 w 7327150"/>
              <a:gd name="connsiteY35-842" fmla="*/ 3311176 h 4568476"/>
              <a:gd name="connsiteX36-843" fmla="*/ 3064940 w 7327150"/>
              <a:gd name="connsiteY36-844" fmla="*/ 3372136 h 4568476"/>
              <a:gd name="connsiteX37-845" fmla="*/ 2996360 w 7327150"/>
              <a:gd name="connsiteY37-846" fmla="*/ 3387376 h 4568476"/>
              <a:gd name="connsiteX38-847" fmla="*/ 2973500 w 7327150"/>
              <a:gd name="connsiteY38-848" fmla="*/ 3212116 h 4568476"/>
              <a:gd name="connsiteX39-849" fmla="*/ 2950640 w 7327150"/>
              <a:gd name="connsiteY39-850" fmla="*/ 2023396 h 4568476"/>
              <a:gd name="connsiteX40-851" fmla="*/ 2943020 w 7327150"/>
              <a:gd name="connsiteY40-852" fmla="*/ 1238536 h 4568476"/>
              <a:gd name="connsiteX41-853" fmla="*/ 2950640 w 7327150"/>
              <a:gd name="connsiteY41-854" fmla="*/ 727996 h 4568476"/>
              <a:gd name="connsiteX42-855" fmla="*/ 2813480 w 7327150"/>
              <a:gd name="connsiteY42-856" fmla="*/ 484156 h 4568476"/>
              <a:gd name="connsiteX43-857" fmla="*/ 2691560 w 7327150"/>
              <a:gd name="connsiteY43-858" fmla="*/ 293656 h 4568476"/>
              <a:gd name="connsiteX44-859" fmla="*/ 2600120 w 7327150"/>
              <a:gd name="connsiteY44-860" fmla="*/ 247936 h 4568476"/>
              <a:gd name="connsiteX45-861" fmla="*/ 2485820 w 7327150"/>
              <a:gd name="connsiteY45-862" fmla="*/ 255556 h 4568476"/>
              <a:gd name="connsiteX46-863" fmla="*/ 2165780 w 7327150"/>
              <a:gd name="connsiteY46-864" fmla="*/ 507016 h 4568476"/>
              <a:gd name="connsiteX47-865" fmla="*/ 1678100 w 7327150"/>
              <a:gd name="connsiteY47-866" fmla="*/ 849916 h 4568476"/>
              <a:gd name="connsiteX48-867" fmla="*/ 1472360 w 7327150"/>
              <a:gd name="connsiteY48-868" fmla="*/ 781336 h 4568476"/>
              <a:gd name="connsiteX49-869" fmla="*/ 1213280 w 7327150"/>
              <a:gd name="connsiteY49-870" fmla="*/ 438436 h 4568476"/>
              <a:gd name="connsiteX50-871" fmla="*/ 1060880 w 7327150"/>
              <a:gd name="connsiteY50-872" fmla="*/ 232696 h 4568476"/>
              <a:gd name="connsiteX51-873" fmla="*/ 908480 w 7327150"/>
              <a:gd name="connsiteY51-874" fmla="*/ 11716 h 4568476"/>
              <a:gd name="connsiteX52-875" fmla="*/ 832280 w 7327150"/>
              <a:gd name="connsiteY52-876" fmla="*/ 57436 h 4568476"/>
              <a:gd name="connsiteX53-877" fmla="*/ 992300 w 7327150"/>
              <a:gd name="connsiteY53-878" fmla="*/ 286036 h 4568476"/>
              <a:gd name="connsiteX54-879" fmla="*/ 1137080 w 7327150"/>
              <a:gd name="connsiteY54-880" fmla="*/ 438436 h 4568476"/>
              <a:gd name="connsiteX0-881" fmla="*/ 1081485 w 7324895"/>
              <a:gd name="connsiteY0-882" fmla="*/ 446056 h 4568476"/>
              <a:gd name="connsiteX1-883" fmla="*/ 1393905 w 7324895"/>
              <a:gd name="connsiteY1-884" fmla="*/ 880396 h 4568476"/>
              <a:gd name="connsiteX2-885" fmla="*/ 1363425 w 7324895"/>
              <a:gd name="connsiteY2-886" fmla="*/ 1093756 h 4568476"/>
              <a:gd name="connsiteX3-887" fmla="*/ 1195785 w 7324895"/>
              <a:gd name="connsiteY3-888" fmla="*/ 1230916 h 4568476"/>
              <a:gd name="connsiteX4-889" fmla="*/ 631905 w 7324895"/>
              <a:gd name="connsiteY4-890" fmla="*/ 1650016 h 4568476"/>
              <a:gd name="connsiteX5-891" fmla="*/ 205185 w 7324895"/>
              <a:gd name="connsiteY5-892" fmla="*/ 1970056 h 4568476"/>
              <a:gd name="connsiteX6-893" fmla="*/ 55325 w 7324895"/>
              <a:gd name="connsiteY6-894" fmla="*/ 2104676 h 4568476"/>
              <a:gd name="connsiteX7-895" fmla="*/ 22305 w 7324895"/>
              <a:gd name="connsiteY7-896" fmla="*/ 2274856 h 4568476"/>
              <a:gd name="connsiteX8-897" fmla="*/ 14685 w 7324895"/>
              <a:gd name="connsiteY8-898" fmla="*/ 2899696 h 4568476"/>
              <a:gd name="connsiteX9-899" fmla="*/ 7065 w 7324895"/>
              <a:gd name="connsiteY9-900" fmla="*/ 3661696 h 4568476"/>
              <a:gd name="connsiteX10-901" fmla="*/ 7065 w 7324895"/>
              <a:gd name="connsiteY10-902" fmla="*/ 4408456 h 4568476"/>
              <a:gd name="connsiteX11-903" fmla="*/ 98505 w 7324895"/>
              <a:gd name="connsiteY11-904" fmla="*/ 4545616 h 4568476"/>
              <a:gd name="connsiteX12-905" fmla="*/ 509985 w 7324895"/>
              <a:gd name="connsiteY12-906" fmla="*/ 4568476 h 4568476"/>
              <a:gd name="connsiteX13-907" fmla="*/ 2262585 w 7324895"/>
              <a:gd name="connsiteY13-908" fmla="*/ 4560856 h 4568476"/>
              <a:gd name="connsiteX14-909" fmla="*/ 3756105 w 7324895"/>
              <a:gd name="connsiteY14-910" fmla="*/ 4568476 h 4568476"/>
              <a:gd name="connsiteX15-911" fmla="*/ 5135325 w 7324895"/>
              <a:gd name="connsiteY15-912" fmla="*/ 4553236 h 4568476"/>
              <a:gd name="connsiteX16-913" fmla="*/ 6948885 w 7324895"/>
              <a:gd name="connsiteY16-914" fmla="*/ 4560856 h 4568476"/>
              <a:gd name="connsiteX17-915" fmla="*/ 7230825 w 7324895"/>
              <a:gd name="connsiteY17-916" fmla="*/ 4545616 h 4568476"/>
              <a:gd name="connsiteX18-917" fmla="*/ 7322265 w 7324895"/>
              <a:gd name="connsiteY18-918" fmla="*/ 4416076 h 4568476"/>
              <a:gd name="connsiteX19-919" fmla="*/ 7299405 w 7324895"/>
              <a:gd name="connsiteY19-920" fmla="*/ 4096036 h 4568476"/>
              <a:gd name="connsiteX20-921" fmla="*/ 7291785 w 7324895"/>
              <a:gd name="connsiteY20-922" fmla="*/ 3760756 h 4568476"/>
              <a:gd name="connsiteX21-923" fmla="*/ 7147005 w 7324895"/>
              <a:gd name="connsiteY21-924" fmla="*/ 3753136 h 4568476"/>
              <a:gd name="connsiteX22-925" fmla="*/ 6598365 w 7324895"/>
              <a:gd name="connsiteY22-926" fmla="*/ 3737896 h 4568476"/>
              <a:gd name="connsiteX23-927" fmla="*/ 6125925 w 7324895"/>
              <a:gd name="connsiteY23-928" fmla="*/ 3715036 h 4568476"/>
              <a:gd name="connsiteX24-929" fmla="*/ 5623005 w 7324895"/>
              <a:gd name="connsiteY24-930" fmla="*/ 3623596 h 4568476"/>
              <a:gd name="connsiteX25-931" fmla="*/ 5257245 w 7324895"/>
              <a:gd name="connsiteY25-932" fmla="*/ 3593116 h 4568476"/>
              <a:gd name="connsiteX26-933" fmla="*/ 4784805 w 7324895"/>
              <a:gd name="connsiteY26-934" fmla="*/ 3570256 h 4568476"/>
              <a:gd name="connsiteX27-935" fmla="*/ 4617165 w 7324895"/>
              <a:gd name="connsiteY27-936" fmla="*/ 3676936 h 4568476"/>
              <a:gd name="connsiteX28-937" fmla="*/ 4556205 w 7324895"/>
              <a:gd name="connsiteY28-938" fmla="*/ 3844576 h 4568476"/>
              <a:gd name="connsiteX29-939" fmla="*/ 4533345 w 7324895"/>
              <a:gd name="connsiteY29-940" fmla="*/ 4057936 h 4568476"/>
              <a:gd name="connsiteX30-941" fmla="*/ 4289505 w 7324895"/>
              <a:gd name="connsiteY30-942" fmla="*/ 4073176 h 4568476"/>
              <a:gd name="connsiteX31-943" fmla="*/ 4038045 w 7324895"/>
              <a:gd name="connsiteY31-944" fmla="*/ 4050316 h 4568476"/>
              <a:gd name="connsiteX32-945" fmla="*/ 3817065 w 7324895"/>
              <a:gd name="connsiteY32-946" fmla="*/ 3943636 h 4568476"/>
              <a:gd name="connsiteX33-947" fmla="*/ 3497025 w 7324895"/>
              <a:gd name="connsiteY33-948" fmla="*/ 3722656 h 4568476"/>
              <a:gd name="connsiteX34-949" fmla="*/ 3314145 w 7324895"/>
              <a:gd name="connsiteY34-950" fmla="*/ 3402616 h 4568476"/>
              <a:gd name="connsiteX35-951" fmla="*/ 3207465 w 7324895"/>
              <a:gd name="connsiteY35-952" fmla="*/ 3311176 h 4568476"/>
              <a:gd name="connsiteX36-953" fmla="*/ 3062685 w 7324895"/>
              <a:gd name="connsiteY36-954" fmla="*/ 3372136 h 4568476"/>
              <a:gd name="connsiteX37-955" fmla="*/ 2994105 w 7324895"/>
              <a:gd name="connsiteY37-956" fmla="*/ 3387376 h 4568476"/>
              <a:gd name="connsiteX38-957" fmla="*/ 2971245 w 7324895"/>
              <a:gd name="connsiteY38-958" fmla="*/ 3212116 h 4568476"/>
              <a:gd name="connsiteX39-959" fmla="*/ 2948385 w 7324895"/>
              <a:gd name="connsiteY39-960" fmla="*/ 2023396 h 4568476"/>
              <a:gd name="connsiteX40-961" fmla="*/ 2940765 w 7324895"/>
              <a:gd name="connsiteY40-962" fmla="*/ 1238536 h 4568476"/>
              <a:gd name="connsiteX41-963" fmla="*/ 2948385 w 7324895"/>
              <a:gd name="connsiteY41-964" fmla="*/ 727996 h 4568476"/>
              <a:gd name="connsiteX42-965" fmla="*/ 2811225 w 7324895"/>
              <a:gd name="connsiteY42-966" fmla="*/ 484156 h 4568476"/>
              <a:gd name="connsiteX43-967" fmla="*/ 2689305 w 7324895"/>
              <a:gd name="connsiteY43-968" fmla="*/ 293656 h 4568476"/>
              <a:gd name="connsiteX44-969" fmla="*/ 2597865 w 7324895"/>
              <a:gd name="connsiteY44-970" fmla="*/ 247936 h 4568476"/>
              <a:gd name="connsiteX45-971" fmla="*/ 2483565 w 7324895"/>
              <a:gd name="connsiteY45-972" fmla="*/ 255556 h 4568476"/>
              <a:gd name="connsiteX46-973" fmla="*/ 2163525 w 7324895"/>
              <a:gd name="connsiteY46-974" fmla="*/ 507016 h 4568476"/>
              <a:gd name="connsiteX47-975" fmla="*/ 1675845 w 7324895"/>
              <a:gd name="connsiteY47-976" fmla="*/ 849916 h 4568476"/>
              <a:gd name="connsiteX48-977" fmla="*/ 1470105 w 7324895"/>
              <a:gd name="connsiteY48-978" fmla="*/ 781336 h 4568476"/>
              <a:gd name="connsiteX49-979" fmla="*/ 1211025 w 7324895"/>
              <a:gd name="connsiteY49-980" fmla="*/ 438436 h 4568476"/>
              <a:gd name="connsiteX50-981" fmla="*/ 1058625 w 7324895"/>
              <a:gd name="connsiteY50-982" fmla="*/ 232696 h 4568476"/>
              <a:gd name="connsiteX51-983" fmla="*/ 906225 w 7324895"/>
              <a:gd name="connsiteY51-984" fmla="*/ 11716 h 4568476"/>
              <a:gd name="connsiteX52-985" fmla="*/ 830025 w 7324895"/>
              <a:gd name="connsiteY52-986" fmla="*/ 57436 h 4568476"/>
              <a:gd name="connsiteX53-987" fmla="*/ 990045 w 7324895"/>
              <a:gd name="connsiteY53-988" fmla="*/ 286036 h 4568476"/>
              <a:gd name="connsiteX54-989" fmla="*/ 1134825 w 7324895"/>
              <a:gd name="connsiteY54-990" fmla="*/ 438436 h 4568476"/>
              <a:gd name="connsiteX0-991" fmla="*/ 1081485 w 7324895"/>
              <a:gd name="connsiteY0-992" fmla="*/ 446056 h 4568476"/>
              <a:gd name="connsiteX1-993" fmla="*/ 1393905 w 7324895"/>
              <a:gd name="connsiteY1-994" fmla="*/ 880396 h 4568476"/>
              <a:gd name="connsiteX2-995" fmla="*/ 1363425 w 7324895"/>
              <a:gd name="connsiteY2-996" fmla="*/ 1093756 h 4568476"/>
              <a:gd name="connsiteX3-997" fmla="*/ 1195785 w 7324895"/>
              <a:gd name="connsiteY3-998" fmla="*/ 1230916 h 4568476"/>
              <a:gd name="connsiteX4-999" fmla="*/ 631905 w 7324895"/>
              <a:gd name="connsiteY4-1000" fmla="*/ 1650016 h 4568476"/>
              <a:gd name="connsiteX5-1001" fmla="*/ 205185 w 7324895"/>
              <a:gd name="connsiteY5-1002" fmla="*/ 1970056 h 4568476"/>
              <a:gd name="connsiteX6-1003" fmla="*/ 55325 w 7324895"/>
              <a:gd name="connsiteY6-1004" fmla="*/ 2104676 h 4568476"/>
              <a:gd name="connsiteX7-1005" fmla="*/ 22305 w 7324895"/>
              <a:gd name="connsiteY7-1006" fmla="*/ 2274856 h 4568476"/>
              <a:gd name="connsiteX8-1007" fmla="*/ 14685 w 7324895"/>
              <a:gd name="connsiteY8-1008" fmla="*/ 2899696 h 4568476"/>
              <a:gd name="connsiteX9-1009" fmla="*/ 7065 w 7324895"/>
              <a:gd name="connsiteY9-1010" fmla="*/ 3661696 h 4568476"/>
              <a:gd name="connsiteX10-1011" fmla="*/ 7065 w 7324895"/>
              <a:gd name="connsiteY10-1012" fmla="*/ 4408456 h 4568476"/>
              <a:gd name="connsiteX11-1013" fmla="*/ 98505 w 7324895"/>
              <a:gd name="connsiteY11-1014" fmla="*/ 4545616 h 4568476"/>
              <a:gd name="connsiteX12-1015" fmla="*/ 509985 w 7324895"/>
              <a:gd name="connsiteY12-1016" fmla="*/ 4568476 h 4568476"/>
              <a:gd name="connsiteX13-1017" fmla="*/ 2262585 w 7324895"/>
              <a:gd name="connsiteY13-1018" fmla="*/ 4560856 h 4568476"/>
              <a:gd name="connsiteX14-1019" fmla="*/ 3756105 w 7324895"/>
              <a:gd name="connsiteY14-1020" fmla="*/ 4568476 h 4568476"/>
              <a:gd name="connsiteX15-1021" fmla="*/ 5135325 w 7324895"/>
              <a:gd name="connsiteY15-1022" fmla="*/ 4553236 h 4568476"/>
              <a:gd name="connsiteX16-1023" fmla="*/ 6948885 w 7324895"/>
              <a:gd name="connsiteY16-1024" fmla="*/ 4560856 h 4568476"/>
              <a:gd name="connsiteX17-1025" fmla="*/ 7230825 w 7324895"/>
              <a:gd name="connsiteY17-1026" fmla="*/ 4545616 h 4568476"/>
              <a:gd name="connsiteX18-1027" fmla="*/ 7322265 w 7324895"/>
              <a:gd name="connsiteY18-1028" fmla="*/ 4416076 h 4568476"/>
              <a:gd name="connsiteX19-1029" fmla="*/ 7299405 w 7324895"/>
              <a:gd name="connsiteY19-1030" fmla="*/ 4096036 h 4568476"/>
              <a:gd name="connsiteX20-1031" fmla="*/ 7291785 w 7324895"/>
              <a:gd name="connsiteY20-1032" fmla="*/ 3760756 h 4568476"/>
              <a:gd name="connsiteX21-1033" fmla="*/ 7147005 w 7324895"/>
              <a:gd name="connsiteY21-1034" fmla="*/ 3753136 h 4568476"/>
              <a:gd name="connsiteX22-1035" fmla="*/ 6598365 w 7324895"/>
              <a:gd name="connsiteY22-1036" fmla="*/ 3737896 h 4568476"/>
              <a:gd name="connsiteX23-1037" fmla="*/ 6125925 w 7324895"/>
              <a:gd name="connsiteY23-1038" fmla="*/ 3715036 h 4568476"/>
              <a:gd name="connsiteX24-1039" fmla="*/ 5623005 w 7324895"/>
              <a:gd name="connsiteY24-1040" fmla="*/ 3623596 h 4568476"/>
              <a:gd name="connsiteX25-1041" fmla="*/ 5257245 w 7324895"/>
              <a:gd name="connsiteY25-1042" fmla="*/ 3593116 h 4568476"/>
              <a:gd name="connsiteX26-1043" fmla="*/ 4784805 w 7324895"/>
              <a:gd name="connsiteY26-1044" fmla="*/ 3570256 h 4568476"/>
              <a:gd name="connsiteX27-1045" fmla="*/ 4617165 w 7324895"/>
              <a:gd name="connsiteY27-1046" fmla="*/ 3676936 h 4568476"/>
              <a:gd name="connsiteX28-1047" fmla="*/ 4556205 w 7324895"/>
              <a:gd name="connsiteY28-1048" fmla="*/ 3844576 h 4568476"/>
              <a:gd name="connsiteX29-1049" fmla="*/ 4533345 w 7324895"/>
              <a:gd name="connsiteY29-1050" fmla="*/ 4057936 h 4568476"/>
              <a:gd name="connsiteX30-1051" fmla="*/ 4289505 w 7324895"/>
              <a:gd name="connsiteY30-1052" fmla="*/ 4073176 h 4568476"/>
              <a:gd name="connsiteX31-1053" fmla="*/ 4038045 w 7324895"/>
              <a:gd name="connsiteY31-1054" fmla="*/ 4050316 h 4568476"/>
              <a:gd name="connsiteX32-1055" fmla="*/ 3817065 w 7324895"/>
              <a:gd name="connsiteY32-1056" fmla="*/ 3943636 h 4568476"/>
              <a:gd name="connsiteX33-1057" fmla="*/ 3497025 w 7324895"/>
              <a:gd name="connsiteY33-1058" fmla="*/ 3722656 h 4568476"/>
              <a:gd name="connsiteX34-1059" fmla="*/ 3314145 w 7324895"/>
              <a:gd name="connsiteY34-1060" fmla="*/ 3402616 h 4568476"/>
              <a:gd name="connsiteX35-1061" fmla="*/ 3207465 w 7324895"/>
              <a:gd name="connsiteY35-1062" fmla="*/ 3311176 h 4568476"/>
              <a:gd name="connsiteX36-1063" fmla="*/ 3062685 w 7324895"/>
              <a:gd name="connsiteY36-1064" fmla="*/ 3372136 h 4568476"/>
              <a:gd name="connsiteX37-1065" fmla="*/ 2994105 w 7324895"/>
              <a:gd name="connsiteY37-1066" fmla="*/ 3387376 h 4568476"/>
              <a:gd name="connsiteX38-1067" fmla="*/ 2971245 w 7324895"/>
              <a:gd name="connsiteY38-1068" fmla="*/ 3212116 h 4568476"/>
              <a:gd name="connsiteX39-1069" fmla="*/ 2948385 w 7324895"/>
              <a:gd name="connsiteY39-1070" fmla="*/ 2023396 h 4568476"/>
              <a:gd name="connsiteX40-1071" fmla="*/ 2940765 w 7324895"/>
              <a:gd name="connsiteY40-1072" fmla="*/ 1238536 h 4568476"/>
              <a:gd name="connsiteX41-1073" fmla="*/ 2948385 w 7324895"/>
              <a:gd name="connsiteY41-1074" fmla="*/ 727996 h 4568476"/>
              <a:gd name="connsiteX42-1075" fmla="*/ 2811225 w 7324895"/>
              <a:gd name="connsiteY42-1076" fmla="*/ 484156 h 4568476"/>
              <a:gd name="connsiteX43-1077" fmla="*/ 2689305 w 7324895"/>
              <a:gd name="connsiteY43-1078" fmla="*/ 293656 h 4568476"/>
              <a:gd name="connsiteX44-1079" fmla="*/ 2597865 w 7324895"/>
              <a:gd name="connsiteY44-1080" fmla="*/ 247936 h 4568476"/>
              <a:gd name="connsiteX45-1081" fmla="*/ 2483565 w 7324895"/>
              <a:gd name="connsiteY45-1082" fmla="*/ 255556 h 4568476"/>
              <a:gd name="connsiteX46-1083" fmla="*/ 2163525 w 7324895"/>
              <a:gd name="connsiteY46-1084" fmla="*/ 507016 h 4568476"/>
              <a:gd name="connsiteX47-1085" fmla="*/ 1675845 w 7324895"/>
              <a:gd name="connsiteY47-1086" fmla="*/ 849916 h 4568476"/>
              <a:gd name="connsiteX48-1087" fmla="*/ 1470105 w 7324895"/>
              <a:gd name="connsiteY48-1088" fmla="*/ 781336 h 4568476"/>
              <a:gd name="connsiteX49-1089" fmla="*/ 1211025 w 7324895"/>
              <a:gd name="connsiteY49-1090" fmla="*/ 438436 h 4568476"/>
              <a:gd name="connsiteX50-1091" fmla="*/ 1058625 w 7324895"/>
              <a:gd name="connsiteY50-1092" fmla="*/ 232696 h 4568476"/>
              <a:gd name="connsiteX51-1093" fmla="*/ 906225 w 7324895"/>
              <a:gd name="connsiteY51-1094" fmla="*/ 11716 h 4568476"/>
              <a:gd name="connsiteX52-1095" fmla="*/ 830025 w 7324895"/>
              <a:gd name="connsiteY52-1096" fmla="*/ 57436 h 4568476"/>
              <a:gd name="connsiteX53-1097" fmla="*/ 990045 w 7324895"/>
              <a:gd name="connsiteY53-1098" fmla="*/ 286036 h 4568476"/>
              <a:gd name="connsiteX54-1099" fmla="*/ 1134825 w 7324895"/>
              <a:gd name="connsiteY54-1100" fmla="*/ 438436 h 4568476"/>
              <a:gd name="connsiteX0-1101" fmla="*/ 1081485 w 7324895"/>
              <a:gd name="connsiteY0-1102" fmla="*/ 446056 h 4568476"/>
              <a:gd name="connsiteX1-1103" fmla="*/ 1393905 w 7324895"/>
              <a:gd name="connsiteY1-1104" fmla="*/ 880396 h 4568476"/>
              <a:gd name="connsiteX2-1105" fmla="*/ 1363425 w 7324895"/>
              <a:gd name="connsiteY2-1106" fmla="*/ 1093756 h 4568476"/>
              <a:gd name="connsiteX3-1107" fmla="*/ 1195785 w 7324895"/>
              <a:gd name="connsiteY3-1108" fmla="*/ 1230916 h 4568476"/>
              <a:gd name="connsiteX4-1109" fmla="*/ 631905 w 7324895"/>
              <a:gd name="connsiteY4-1110" fmla="*/ 1650016 h 4568476"/>
              <a:gd name="connsiteX5-1111" fmla="*/ 205185 w 7324895"/>
              <a:gd name="connsiteY5-1112" fmla="*/ 1970056 h 4568476"/>
              <a:gd name="connsiteX6-1113" fmla="*/ 55325 w 7324895"/>
              <a:gd name="connsiteY6-1114" fmla="*/ 2104676 h 4568476"/>
              <a:gd name="connsiteX7-1115" fmla="*/ 22305 w 7324895"/>
              <a:gd name="connsiteY7-1116" fmla="*/ 2274856 h 4568476"/>
              <a:gd name="connsiteX8-1117" fmla="*/ 14685 w 7324895"/>
              <a:gd name="connsiteY8-1118" fmla="*/ 2899696 h 4568476"/>
              <a:gd name="connsiteX9-1119" fmla="*/ 7065 w 7324895"/>
              <a:gd name="connsiteY9-1120" fmla="*/ 3661696 h 4568476"/>
              <a:gd name="connsiteX10-1121" fmla="*/ 7065 w 7324895"/>
              <a:gd name="connsiteY10-1122" fmla="*/ 4408456 h 4568476"/>
              <a:gd name="connsiteX11-1123" fmla="*/ 98505 w 7324895"/>
              <a:gd name="connsiteY11-1124" fmla="*/ 4545616 h 4568476"/>
              <a:gd name="connsiteX12-1125" fmla="*/ 509985 w 7324895"/>
              <a:gd name="connsiteY12-1126" fmla="*/ 4568476 h 4568476"/>
              <a:gd name="connsiteX13-1127" fmla="*/ 2262585 w 7324895"/>
              <a:gd name="connsiteY13-1128" fmla="*/ 4560856 h 4568476"/>
              <a:gd name="connsiteX14-1129" fmla="*/ 3756105 w 7324895"/>
              <a:gd name="connsiteY14-1130" fmla="*/ 4568476 h 4568476"/>
              <a:gd name="connsiteX15-1131" fmla="*/ 5135325 w 7324895"/>
              <a:gd name="connsiteY15-1132" fmla="*/ 4553236 h 4568476"/>
              <a:gd name="connsiteX16-1133" fmla="*/ 6948885 w 7324895"/>
              <a:gd name="connsiteY16-1134" fmla="*/ 4560856 h 4568476"/>
              <a:gd name="connsiteX17-1135" fmla="*/ 7230825 w 7324895"/>
              <a:gd name="connsiteY17-1136" fmla="*/ 4545616 h 4568476"/>
              <a:gd name="connsiteX18-1137" fmla="*/ 7322265 w 7324895"/>
              <a:gd name="connsiteY18-1138" fmla="*/ 4416076 h 4568476"/>
              <a:gd name="connsiteX19-1139" fmla="*/ 7299405 w 7324895"/>
              <a:gd name="connsiteY19-1140" fmla="*/ 4096036 h 4568476"/>
              <a:gd name="connsiteX20-1141" fmla="*/ 7291785 w 7324895"/>
              <a:gd name="connsiteY20-1142" fmla="*/ 3760756 h 4568476"/>
              <a:gd name="connsiteX21-1143" fmla="*/ 7147005 w 7324895"/>
              <a:gd name="connsiteY21-1144" fmla="*/ 3753136 h 4568476"/>
              <a:gd name="connsiteX22-1145" fmla="*/ 6598365 w 7324895"/>
              <a:gd name="connsiteY22-1146" fmla="*/ 3737896 h 4568476"/>
              <a:gd name="connsiteX23-1147" fmla="*/ 6125925 w 7324895"/>
              <a:gd name="connsiteY23-1148" fmla="*/ 3715036 h 4568476"/>
              <a:gd name="connsiteX24-1149" fmla="*/ 5623005 w 7324895"/>
              <a:gd name="connsiteY24-1150" fmla="*/ 3623596 h 4568476"/>
              <a:gd name="connsiteX25-1151" fmla="*/ 5257245 w 7324895"/>
              <a:gd name="connsiteY25-1152" fmla="*/ 3593116 h 4568476"/>
              <a:gd name="connsiteX26-1153" fmla="*/ 4784805 w 7324895"/>
              <a:gd name="connsiteY26-1154" fmla="*/ 3570256 h 4568476"/>
              <a:gd name="connsiteX27-1155" fmla="*/ 4617165 w 7324895"/>
              <a:gd name="connsiteY27-1156" fmla="*/ 3676936 h 4568476"/>
              <a:gd name="connsiteX28-1157" fmla="*/ 4556205 w 7324895"/>
              <a:gd name="connsiteY28-1158" fmla="*/ 3844576 h 4568476"/>
              <a:gd name="connsiteX29-1159" fmla="*/ 4533345 w 7324895"/>
              <a:gd name="connsiteY29-1160" fmla="*/ 4057936 h 4568476"/>
              <a:gd name="connsiteX30-1161" fmla="*/ 4289505 w 7324895"/>
              <a:gd name="connsiteY30-1162" fmla="*/ 4073176 h 4568476"/>
              <a:gd name="connsiteX31-1163" fmla="*/ 4038045 w 7324895"/>
              <a:gd name="connsiteY31-1164" fmla="*/ 4050316 h 4568476"/>
              <a:gd name="connsiteX32-1165" fmla="*/ 3817065 w 7324895"/>
              <a:gd name="connsiteY32-1166" fmla="*/ 3943636 h 4568476"/>
              <a:gd name="connsiteX33-1167" fmla="*/ 3497025 w 7324895"/>
              <a:gd name="connsiteY33-1168" fmla="*/ 3722656 h 4568476"/>
              <a:gd name="connsiteX34-1169" fmla="*/ 3314145 w 7324895"/>
              <a:gd name="connsiteY34-1170" fmla="*/ 3402616 h 4568476"/>
              <a:gd name="connsiteX35-1171" fmla="*/ 3207465 w 7324895"/>
              <a:gd name="connsiteY35-1172" fmla="*/ 3311176 h 4568476"/>
              <a:gd name="connsiteX36-1173" fmla="*/ 3062685 w 7324895"/>
              <a:gd name="connsiteY36-1174" fmla="*/ 3372136 h 4568476"/>
              <a:gd name="connsiteX37-1175" fmla="*/ 2994105 w 7324895"/>
              <a:gd name="connsiteY37-1176" fmla="*/ 3387376 h 4568476"/>
              <a:gd name="connsiteX38-1177" fmla="*/ 2971245 w 7324895"/>
              <a:gd name="connsiteY38-1178" fmla="*/ 3212116 h 4568476"/>
              <a:gd name="connsiteX39-1179" fmla="*/ 2948385 w 7324895"/>
              <a:gd name="connsiteY39-1180" fmla="*/ 2023396 h 4568476"/>
              <a:gd name="connsiteX40-1181" fmla="*/ 2940765 w 7324895"/>
              <a:gd name="connsiteY40-1182" fmla="*/ 1238536 h 4568476"/>
              <a:gd name="connsiteX41-1183" fmla="*/ 2948385 w 7324895"/>
              <a:gd name="connsiteY41-1184" fmla="*/ 727996 h 4568476"/>
              <a:gd name="connsiteX42-1185" fmla="*/ 2811225 w 7324895"/>
              <a:gd name="connsiteY42-1186" fmla="*/ 484156 h 4568476"/>
              <a:gd name="connsiteX43-1187" fmla="*/ 2689305 w 7324895"/>
              <a:gd name="connsiteY43-1188" fmla="*/ 293656 h 4568476"/>
              <a:gd name="connsiteX44-1189" fmla="*/ 2597865 w 7324895"/>
              <a:gd name="connsiteY44-1190" fmla="*/ 247936 h 4568476"/>
              <a:gd name="connsiteX45-1191" fmla="*/ 2483565 w 7324895"/>
              <a:gd name="connsiteY45-1192" fmla="*/ 255556 h 4568476"/>
              <a:gd name="connsiteX46-1193" fmla="*/ 2163525 w 7324895"/>
              <a:gd name="connsiteY46-1194" fmla="*/ 507016 h 4568476"/>
              <a:gd name="connsiteX47-1195" fmla="*/ 1675845 w 7324895"/>
              <a:gd name="connsiteY47-1196" fmla="*/ 849916 h 4568476"/>
              <a:gd name="connsiteX48-1197" fmla="*/ 1470105 w 7324895"/>
              <a:gd name="connsiteY48-1198" fmla="*/ 781336 h 4568476"/>
              <a:gd name="connsiteX49-1199" fmla="*/ 1211025 w 7324895"/>
              <a:gd name="connsiteY49-1200" fmla="*/ 438436 h 4568476"/>
              <a:gd name="connsiteX50-1201" fmla="*/ 1058625 w 7324895"/>
              <a:gd name="connsiteY50-1202" fmla="*/ 232696 h 4568476"/>
              <a:gd name="connsiteX51-1203" fmla="*/ 906225 w 7324895"/>
              <a:gd name="connsiteY51-1204" fmla="*/ 11716 h 4568476"/>
              <a:gd name="connsiteX52-1205" fmla="*/ 830025 w 7324895"/>
              <a:gd name="connsiteY52-1206" fmla="*/ 57436 h 4568476"/>
              <a:gd name="connsiteX53-1207" fmla="*/ 990045 w 7324895"/>
              <a:gd name="connsiteY53-1208" fmla="*/ 286036 h 4568476"/>
              <a:gd name="connsiteX54-1209" fmla="*/ 1134825 w 7324895"/>
              <a:gd name="connsiteY54-1210" fmla="*/ 438436 h 4568476"/>
              <a:gd name="connsiteX0-1211" fmla="*/ 1081485 w 7324895"/>
              <a:gd name="connsiteY0-1212" fmla="*/ 446056 h 4568476"/>
              <a:gd name="connsiteX1-1213" fmla="*/ 1393905 w 7324895"/>
              <a:gd name="connsiteY1-1214" fmla="*/ 880396 h 4568476"/>
              <a:gd name="connsiteX2-1215" fmla="*/ 1363425 w 7324895"/>
              <a:gd name="connsiteY2-1216" fmla="*/ 1093756 h 4568476"/>
              <a:gd name="connsiteX3-1217" fmla="*/ 1195785 w 7324895"/>
              <a:gd name="connsiteY3-1218" fmla="*/ 1230916 h 4568476"/>
              <a:gd name="connsiteX4-1219" fmla="*/ 631905 w 7324895"/>
              <a:gd name="connsiteY4-1220" fmla="*/ 1650016 h 4568476"/>
              <a:gd name="connsiteX5-1221" fmla="*/ 205185 w 7324895"/>
              <a:gd name="connsiteY5-1222" fmla="*/ 1970056 h 4568476"/>
              <a:gd name="connsiteX6-1223" fmla="*/ 55325 w 7324895"/>
              <a:gd name="connsiteY6-1224" fmla="*/ 2104676 h 4568476"/>
              <a:gd name="connsiteX7-1225" fmla="*/ 22305 w 7324895"/>
              <a:gd name="connsiteY7-1226" fmla="*/ 2274856 h 4568476"/>
              <a:gd name="connsiteX8-1227" fmla="*/ 14685 w 7324895"/>
              <a:gd name="connsiteY8-1228" fmla="*/ 2899696 h 4568476"/>
              <a:gd name="connsiteX9-1229" fmla="*/ 7065 w 7324895"/>
              <a:gd name="connsiteY9-1230" fmla="*/ 3661696 h 4568476"/>
              <a:gd name="connsiteX10-1231" fmla="*/ 7065 w 7324895"/>
              <a:gd name="connsiteY10-1232" fmla="*/ 4408456 h 4568476"/>
              <a:gd name="connsiteX11-1233" fmla="*/ 98505 w 7324895"/>
              <a:gd name="connsiteY11-1234" fmla="*/ 4545616 h 4568476"/>
              <a:gd name="connsiteX12-1235" fmla="*/ 509985 w 7324895"/>
              <a:gd name="connsiteY12-1236" fmla="*/ 4568476 h 4568476"/>
              <a:gd name="connsiteX13-1237" fmla="*/ 2262585 w 7324895"/>
              <a:gd name="connsiteY13-1238" fmla="*/ 4560856 h 4568476"/>
              <a:gd name="connsiteX14-1239" fmla="*/ 3756105 w 7324895"/>
              <a:gd name="connsiteY14-1240" fmla="*/ 4568476 h 4568476"/>
              <a:gd name="connsiteX15-1241" fmla="*/ 5135325 w 7324895"/>
              <a:gd name="connsiteY15-1242" fmla="*/ 4553236 h 4568476"/>
              <a:gd name="connsiteX16-1243" fmla="*/ 6948885 w 7324895"/>
              <a:gd name="connsiteY16-1244" fmla="*/ 4560856 h 4568476"/>
              <a:gd name="connsiteX17-1245" fmla="*/ 7230825 w 7324895"/>
              <a:gd name="connsiteY17-1246" fmla="*/ 4545616 h 4568476"/>
              <a:gd name="connsiteX18-1247" fmla="*/ 7322265 w 7324895"/>
              <a:gd name="connsiteY18-1248" fmla="*/ 4416076 h 4568476"/>
              <a:gd name="connsiteX19-1249" fmla="*/ 7299405 w 7324895"/>
              <a:gd name="connsiteY19-1250" fmla="*/ 4096036 h 4568476"/>
              <a:gd name="connsiteX20-1251" fmla="*/ 7291785 w 7324895"/>
              <a:gd name="connsiteY20-1252" fmla="*/ 3760756 h 4568476"/>
              <a:gd name="connsiteX21-1253" fmla="*/ 7147005 w 7324895"/>
              <a:gd name="connsiteY21-1254" fmla="*/ 3753136 h 4568476"/>
              <a:gd name="connsiteX22-1255" fmla="*/ 6598365 w 7324895"/>
              <a:gd name="connsiteY22-1256" fmla="*/ 3737896 h 4568476"/>
              <a:gd name="connsiteX23-1257" fmla="*/ 6125925 w 7324895"/>
              <a:gd name="connsiteY23-1258" fmla="*/ 3715036 h 4568476"/>
              <a:gd name="connsiteX24-1259" fmla="*/ 5623005 w 7324895"/>
              <a:gd name="connsiteY24-1260" fmla="*/ 3623596 h 4568476"/>
              <a:gd name="connsiteX25-1261" fmla="*/ 5257245 w 7324895"/>
              <a:gd name="connsiteY25-1262" fmla="*/ 3593116 h 4568476"/>
              <a:gd name="connsiteX26-1263" fmla="*/ 4784805 w 7324895"/>
              <a:gd name="connsiteY26-1264" fmla="*/ 3570256 h 4568476"/>
              <a:gd name="connsiteX27-1265" fmla="*/ 4617165 w 7324895"/>
              <a:gd name="connsiteY27-1266" fmla="*/ 3676936 h 4568476"/>
              <a:gd name="connsiteX28-1267" fmla="*/ 4556205 w 7324895"/>
              <a:gd name="connsiteY28-1268" fmla="*/ 3844576 h 4568476"/>
              <a:gd name="connsiteX29-1269" fmla="*/ 4533345 w 7324895"/>
              <a:gd name="connsiteY29-1270" fmla="*/ 4057936 h 4568476"/>
              <a:gd name="connsiteX30-1271" fmla="*/ 4289505 w 7324895"/>
              <a:gd name="connsiteY30-1272" fmla="*/ 4073176 h 4568476"/>
              <a:gd name="connsiteX31-1273" fmla="*/ 4038045 w 7324895"/>
              <a:gd name="connsiteY31-1274" fmla="*/ 4050316 h 4568476"/>
              <a:gd name="connsiteX32-1275" fmla="*/ 3817065 w 7324895"/>
              <a:gd name="connsiteY32-1276" fmla="*/ 3943636 h 4568476"/>
              <a:gd name="connsiteX33-1277" fmla="*/ 3497025 w 7324895"/>
              <a:gd name="connsiteY33-1278" fmla="*/ 3722656 h 4568476"/>
              <a:gd name="connsiteX34-1279" fmla="*/ 3314145 w 7324895"/>
              <a:gd name="connsiteY34-1280" fmla="*/ 3402616 h 4568476"/>
              <a:gd name="connsiteX35-1281" fmla="*/ 3207465 w 7324895"/>
              <a:gd name="connsiteY35-1282" fmla="*/ 3311176 h 4568476"/>
              <a:gd name="connsiteX36-1283" fmla="*/ 3062685 w 7324895"/>
              <a:gd name="connsiteY36-1284" fmla="*/ 3372136 h 4568476"/>
              <a:gd name="connsiteX37-1285" fmla="*/ 2994105 w 7324895"/>
              <a:gd name="connsiteY37-1286" fmla="*/ 3387376 h 4568476"/>
              <a:gd name="connsiteX38-1287" fmla="*/ 2971245 w 7324895"/>
              <a:gd name="connsiteY38-1288" fmla="*/ 3212116 h 4568476"/>
              <a:gd name="connsiteX39-1289" fmla="*/ 2948385 w 7324895"/>
              <a:gd name="connsiteY39-1290" fmla="*/ 2023396 h 4568476"/>
              <a:gd name="connsiteX40-1291" fmla="*/ 2940765 w 7324895"/>
              <a:gd name="connsiteY40-1292" fmla="*/ 1238536 h 4568476"/>
              <a:gd name="connsiteX41-1293" fmla="*/ 2948385 w 7324895"/>
              <a:gd name="connsiteY41-1294" fmla="*/ 727996 h 4568476"/>
              <a:gd name="connsiteX42-1295" fmla="*/ 2811225 w 7324895"/>
              <a:gd name="connsiteY42-1296" fmla="*/ 484156 h 4568476"/>
              <a:gd name="connsiteX43-1297" fmla="*/ 2689305 w 7324895"/>
              <a:gd name="connsiteY43-1298" fmla="*/ 293656 h 4568476"/>
              <a:gd name="connsiteX44-1299" fmla="*/ 2597865 w 7324895"/>
              <a:gd name="connsiteY44-1300" fmla="*/ 247936 h 4568476"/>
              <a:gd name="connsiteX45-1301" fmla="*/ 2483565 w 7324895"/>
              <a:gd name="connsiteY45-1302" fmla="*/ 255556 h 4568476"/>
              <a:gd name="connsiteX46-1303" fmla="*/ 2163525 w 7324895"/>
              <a:gd name="connsiteY46-1304" fmla="*/ 507016 h 4568476"/>
              <a:gd name="connsiteX47-1305" fmla="*/ 1675845 w 7324895"/>
              <a:gd name="connsiteY47-1306" fmla="*/ 849916 h 4568476"/>
              <a:gd name="connsiteX48-1307" fmla="*/ 1470105 w 7324895"/>
              <a:gd name="connsiteY48-1308" fmla="*/ 781336 h 4568476"/>
              <a:gd name="connsiteX49-1309" fmla="*/ 1211025 w 7324895"/>
              <a:gd name="connsiteY49-1310" fmla="*/ 438436 h 4568476"/>
              <a:gd name="connsiteX50-1311" fmla="*/ 1058625 w 7324895"/>
              <a:gd name="connsiteY50-1312" fmla="*/ 232696 h 4568476"/>
              <a:gd name="connsiteX51-1313" fmla="*/ 906225 w 7324895"/>
              <a:gd name="connsiteY51-1314" fmla="*/ 11716 h 4568476"/>
              <a:gd name="connsiteX52-1315" fmla="*/ 830025 w 7324895"/>
              <a:gd name="connsiteY52-1316" fmla="*/ 57436 h 4568476"/>
              <a:gd name="connsiteX53-1317" fmla="*/ 990045 w 7324895"/>
              <a:gd name="connsiteY53-1318" fmla="*/ 286036 h 4568476"/>
              <a:gd name="connsiteX54-1319" fmla="*/ 1134825 w 7324895"/>
              <a:gd name="connsiteY54-1320" fmla="*/ 438436 h 4568476"/>
              <a:gd name="connsiteX0-1321" fmla="*/ 1081062 w 7324472"/>
              <a:gd name="connsiteY0-1322" fmla="*/ 446056 h 4568476"/>
              <a:gd name="connsiteX1-1323" fmla="*/ 1393482 w 7324472"/>
              <a:gd name="connsiteY1-1324" fmla="*/ 880396 h 4568476"/>
              <a:gd name="connsiteX2-1325" fmla="*/ 1363002 w 7324472"/>
              <a:gd name="connsiteY2-1326" fmla="*/ 1093756 h 4568476"/>
              <a:gd name="connsiteX3-1327" fmla="*/ 1195362 w 7324472"/>
              <a:gd name="connsiteY3-1328" fmla="*/ 1230916 h 4568476"/>
              <a:gd name="connsiteX4-1329" fmla="*/ 631482 w 7324472"/>
              <a:gd name="connsiteY4-1330" fmla="*/ 1650016 h 4568476"/>
              <a:gd name="connsiteX5-1331" fmla="*/ 204762 w 7324472"/>
              <a:gd name="connsiteY5-1332" fmla="*/ 1970056 h 4568476"/>
              <a:gd name="connsiteX6-1333" fmla="*/ 54902 w 7324472"/>
              <a:gd name="connsiteY6-1334" fmla="*/ 2104676 h 4568476"/>
              <a:gd name="connsiteX7-1335" fmla="*/ 21882 w 7324472"/>
              <a:gd name="connsiteY7-1336" fmla="*/ 2274856 h 4568476"/>
              <a:gd name="connsiteX8-1337" fmla="*/ 14262 w 7324472"/>
              <a:gd name="connsiteY8-1338" fmla="*/ 2899696 h 4568476"/>
              <a:gd name="connsiteX9-1339" fmla="*/ 6642 w 7324472"/>
              <a:gd name="connsiteY9-1340" fmla="*/ 3661696 h 4568476"/>
              <a:gd name="connsiteX10-1341" fmla="*/ 6642 w 7324472"/>
              <a:gd name="connsiteY10-1342" fmla="*/ 4408456 h 4568476"/>
              <a:gd name="connsiteX11-1343" fmla="*/ 92367 w 7324472"/>
              <a:gd name="connsiteY11-1344" fmla="*/ 4555141 h 4568476"/>
              <a:gd name="connsiteX12-1345" fmla="*/ 509562 w 7324472"/>
              <a:gd name="connsiteY12-1346" fmla="*/ 4568476 h 4568476"/>
              <a:gd name="connsiteX13-1347" fmla="*/ 2262162 w 7324472"/>
              <a:gd name="connsiteY13-1348" fmla="*/ 4560856 h 4568476"/>
              <a:gd name="connsiteX14-1349" fmla="*/ 3755682 w 7324472"/>
              <a:gd name="connsiteY14-1350" fmla="*/ 4568476 h 4568476"/>
              <a:gd name="connsiteX15-1351" fmla="*/ 5134902 w 7324472"/>
              <a:gd name="connsiteY15-1352" fmla="*/ 4553236 h 4568476"/>
              <a:gd name="connsiteX16-1353" fmla="*/ 6948462 w 7324472"/>
              <a:gd name="connsiteY16-1354" fmla="*/ 4560856 h 4568476"/>
              <a:gd name="connsiteX17-1355" fmla="*/ 7230402 w 7324472"/>
              <a:gd name="connsiteY17-1356" fmla="*/ 4545616 h 4568476"/>
              <a:gd name="connsiteX18-1357" fmla="*/ 7321842 w 7324472"/>
              <a:gd name="connsiteY18-1358" fmla="*/ 4416076 h 4568476"/>
              <a:gd name="connsiteX19-1359" fmla="*/ 7298982 w 7324472"/>
              <a:gd name="connsiteY19-1360" fmla="*/ 4096036 h 4568476"/>
              <a:gd name="connsiteX20-1361" fmla="*/ 7291362 w 7324472"/>
              <a:gd name="connsiteY20-1362" fmla="*/ 3760756 h 4568476"/>
              <a:gd name="connsiteX21-1363" fmla="*/ 7146582 w 7324472"/>
              <a:gd name="connsiteY21-1364" fmla="*/ 3753136 h 4568476"/>
              <a:gd name="connsiteX22-1365" fmla="*/ 6597942 w 7324472"/>
              <a:gd name="connsiteY22-1366" fmla="*/ 3737896 h 4568476"/>
              <a:gd name="connsiteX23-1367" fmla="*/ 6125502 w 7324472"/>
              <a:gd name="connsiteY23-1368" fmla="*/ 3715036 h 4568476"/>
              <a:gd name="connsiteX24-1369" fmla="*/ 5622582 w 7324472"/>
              <a:gd name="connsiteY24-1370" fmla="*/ 3623596 h 4568476"/>
              <a:gd name="connsiteX25-1371" fmla="*/ 5256822 w 7324472"/>
              <a:gd name="connsiteY25-1372" fmla="*/ 3593116 h 4568476"/>
              <a:gd name="connsiteX26-1373" fmla="*/ 4784382 w 7324472"/>
              <a:gd name="connsiteY26-1374" fmla="*/ 3570256 h 4568476"/>
              <a:gd name="connsiteX27-1375" fmla="*/ 4616742 w 7324472"/>
              <a:gd name="connsiteY27-1376" fmla="*/ 3676936 h 4568476"/>
              <a:gd name="connsiteX28-1377" fmla="*/ 4555782 w 7324472"/>
              <a:gd name="connsiteY28-1378" fmla="*/ 3844576 h 4568476"/>
              <a:gd name="connsiteX29-1379" fmla="*/ 4532922 w 7324472"/>
              <a:gd name="connsiteY29-1380" fmla="*/ 4057936 h 4568476"/>
              <a:gd name="connsiteX30-1381" fmla="*/ 4289082 w 7324472"/>
              <a:gd name="connsiteY30-1382" fmla="*/ 4073176 h 4568476"/>
              <a:gd name="connsiteX31-1383" fmla="*/ 4037622 w 7324472"/>
              <a:gd name="connsiteY31-1384" fmla="*/ 4050316 h 4568476"/>
              <a:gd name="connsiteX32-1385" fmla="*/ 3816642 w 7324472"/>
              <a:gd name="connsiteY32-1386" fmla="*/ 3943636 h 4568476"/>
              <a:gd name="connsiteX33-1387" fmla="*/ 3496602 w 7324472"/>
              <a:gd name="connsiteY33-1388" fmla="*/ 3722656 h 4568476"/>
              <a:gd name="connsiteX34-1389" fmla="*/ 3313722 w 7324472"/>
              <a:gd name="connsiteY34-1390" fmla="*/ 3402616 h 4568476"/>
              <a:gd name="connsiteX35-1391" fmla="*/ 3207042 w 7324472"/>
              <a:gd name="connsiteY35-1392" fmla="*/ 3311176 h 4568476"/>
              <a:gd name="connsiteX36-1393" fmla="*/ 3062262 w 7324472"/>
              <a:gd name="connsiteY36-1394" fmla="*/ 3372136 h 4568476"/>
              <a:gd name="connsiteX37-1395" fmla="*/ 2993682 w 7324472"/>
              <a:gd name="connsiteY37-1396" fmla="*/ 3387376 h 4568476"/>
              <a:gd name="connsiteX38-1397" fmla="*/ 2970822 w 7324472"/>
              <a:gd name="connsiteY38-1398" fmla="*/ 3212116 h 4568476"/>
              <a:gd name="connsiteX39-1399" fmla="*/ 2947962 w 7324472"/>
              <a:gd name="connsiteY39-1400" fmla="*/ 2023396 h 4568476"/>
              <a:gd name="connsiteX40-1401" fmla="*/ 2940342 w 7324472"/>
              <a:gd name="connsiteY40-1402" fmla="*/ 1238536 h 4568476"/>
              <a:gd name="connsiteX41-1403" fmla="*/ 2947962 w 7324472"/>
              <a:gd name="connsiteY41-1404" fmla="*/ 727996 h 4568476"/>
              <a:gd name="connsiteX42-1405" fmla="*/ 2810802 w 7324472"/>
              <a:gd name="connsiteY42-1406" fmla="*/ 484156 h 4568476"/>
              <a:gd name="connsiteX43-1407" fmla="*/ 2688882 w 7324472"/>
              <a:gd name="connsiteY43-1408" fmla="*/ 293656 h 4568476"/>
              <a:gd name="connsiteX44-1409" fmla="*/ 2597442 w 7324472"/>
              <a:gd name="connsiteY44-1410" fmla="*/ 247936 h 4568476"/>
              <a:gd name="connsiteX45-1411" fmla="*/ 2483142 w 7324472"/>
              <a:gd name="connsiteY45-1412" fmla="*/ 255556 h 4568476"/>
              <a:gd name="connsiteX46-1413" fmla="*/ 2163102 w 7324472"/>
              <a:gd name="connsiteY46-1414" fmla="*/ 507016 h 4568476"/>
              <a:gd name="connsiteX47-1415" fmla="*/ 1675422 w 7324472"/>
              <a:gd name="connsiteY47-1416" fmla="*/ 849916 h 4568476"/>
              <a:gd name="connsiteX48-1417" fmla="*/ 1469682 w 7324472"/>
              <a:gd name="connsiteY48-1418" fmla="*/ 781336 h 4568476"/>
              <a:gd name="connsiteX49-1419" fmla="*/ 1210602 w 7324472"/>
              <a:gd name="connsiteY49-1420" fmla="*/ 438436 h 4568476"/>
              <a:gd name="connsiteX50-1421" fmla="*/ 1058202 w 7324472"/>
              <a:gd name="connsiteY50-1422" fmla="*/ 232696 h 4568476"/>
              <a:gd name="connsiteX51-1423" fmla="*/ 905802 w 7324472"/>
              <a:gd name="connsiteY51-1424" fmla="*/ 11716 h 4568476"/>
              <a:gd name="connsiteX52-1425" fmla="*/ 829602 w 7324472"/>
              <a:gd name="connsiteY52-1426" fmla="*/ 57436 h 4568476"/>
              <a:gd name="connsiteX53-1427" fmla="*/ 989622 w 7324472"/>
              <a:gd name="connsiteY53-1428" fmla="*/ 286036 h 4568476"/>
              <a:gd name="connsiteX54-1429" fmla="*/ 1134402 w 7324472"/>
              <a:gd name="connsiteY54-1430" fmla="*/ 438436 h 4568476"/>
              <a:gd name="connsiteX0-1431" fmla="*/ 1081062 w 7324472"/>
              <a:gd name="connsiteY0-1432" fmla="*/ 446056 h 4568476"/>
              <a:gd name="connsiteX1-1433" fmla="*/ 1393482 w 7324472"/>
              <a:gd name="connsiteY1-1434" fmla="*/ 880396 h 4568476"/>
              <a:gd name="connsiteX2-1435" fmla="*/ 1363002 w 7324472"/>
              <a:gd name="connsiteY2-1436" fmla="*/ 1093756 h 4568476"/>
              <a:gd name="connsiteX3-1437" fmla="*/ 1195362 w 7324472"/>
              <a:gd name="connsiteY3-1438" fmla="*/ 1230916 h 4568476"/>
              <a:gd name="connsiteX4-1439" fmla="*/ 631482 w 7324472"/>
              <a:gd name="connsiteY4-1440" fmla="*/ 1650016 h 4568476"/>
              <a:gd name="connsiteX5-1441" fmla="*/ 204762 w 7324472"/>
              <a:gd name="connsiteY5-1442" fmla="*/ 1970056 h 4568476"/>
              <a:gd name="connsiteX6-1443" fmla="*/ 54902 w 7324472"/>
              <a:gd name="connsiteY6-1444" fmla="*/ 2104676 h 4568476"/>
              <a:gd name="connsiteX7-1445" fmla="*/ 21882 w 7324472"/>
              <a:gd name="connsiteY7-1446" fmla="*/ 2274856 h 4568476"/>
              <a:gd name="connsiteX8-1447" fmla="*/ 14262 w 7324472"/>
              <a:gd name="connsiteY8-1448" fmla="*/ 2899696 h 4568476"/>
              <a:gd name="connsiteX9-1449" fmla="*/ 6642 w 7324472"/>
              <a:gd name="connsiteY9-1450" fmla="*/ 3661696 h 4568476"/>
              <a:gd name="connsiteX10-1451" fmla="*/ 6642 w 7324472"/>
              <a:gd name="connsiteY10-1452" fmla="*/ 4408456 h 4568476"/>
              <a:gd name="connsiteX11-1453" fmla="*/ 92367 w 7324472"/>
              <a:gd name="connsiteY11-1454" fmla="*/ 4555141 h 4568476"/>
              <a:gd name="connsiteX12-1455" fmla="*/ 509562 w 7324472"/>
              <a:gd name="connsiteY12-1456" fmla="*/ 4568476 h 4568476"/>
              <a:gd name="connsiteX13-1457" fmla="*/ 2262162 w 7324472"/>
              <a:gd name="connsiteY13-1458" fmla="*/ 4560856 h 4568476"/>
              <a:gd name="connsiteX14-1459" fmla="*/ 3755682 w 7324472"/>
              <a:gd name="connsiteY14-1460" fmla="*/ 4568476 h 4568476"/>
              <a:gd name="connsiteX15-1461" fmla="*/ 5134902 w 7324472"/>
              <a:gd name="connsiteY15-1462" fmla="*/ 4553236 h 4568476"/>
              <a:gd name="connsiteX16-1463" fmla="*/ 6948462 w 7324472"/>
              <a:gd name="connsiteY16-1464" fmla="*/ 4560856 h 4568476"/>
              <a:gd name="connsiteX17-1465" fmla="*/ 7230402 w 7324472"/>
              <a:gd name="connsiteY17-1466" fmla="*/ 4545616 h 4568476"/>
              <a:gd name="connsiteX18-1467" fmla="*/ 7321842 w 7324472"/>
              <a:gd name="connsiteY18-1468" fmla="*/ 4416076 h 4568476"/>
              <a:gd name="connsiteX19-1469" fmla="*/ 7298982 w 7324472"/>
              <a:gd name="connsiteY19-1470" fmla="*/ 4096036 h 4568476"/>
              <a:gd name="connsiteX20-1471" fmla="*/ 7291362 w 7324472"/>
              <a:gd name="connsiteY20-1472" fmla="*/ 3760756 h 4568476"/>
              <a:gd name="connsiteX21-1473" fmla="*/ 7146582 w 7324472"/>
              <a:gd name="connsiteY21-1474" fmla="*/ 3753136 h 4568476"/>
              <a:gd name="connsiteX22-1475" fmla="*/ 6597942 w 7324472"/>
              <a:gd name="connsiteY22-1476" fmla="*/ 3737896 h 4568476"/>
              <a:gd name="connsiteX23-1477" fmla="*/ 6125502 w 7324472"/>
              <a:gd name="connsiteY23-1478" fmla="*/ 3715036 h 4568476"/>
              <a:gd name="connsiteX24-1479" fmla="*/ 5622582 w 7324472"/>
              <a:gd name="connsiteY24-1480" fmla="*/ 3623596 h 4568476"/>
              <a:gd name="connsiteX25-1481" fmla="*/ 5256822 w 7324472"/>
              <a:gd name="connsiteY25-1482" fmla="*/ 3593116 h 4568476"/>
              <a:gd name="connsiteX26-1483" fmla="*/ 4784382 w 7324472"/>
              <a:gd name="connsiteY26-1484" fmla="*/ 3570256 h 4568476"/>
              <a:gd name="connsiteX27-1485" fmla="*/ 4616742 w 7324472"/>
              <a:gd name="connsiteY27-1486" fmla="*/ 3676936 h 4568476"/>
              <a:gd name="connsiteX28-1487" fmla="*/ 4555782 w 7324472"/>
              <a:gd name="connsiteY28-1488" fmla="*/ 3844576 h 4568476"/>
              <a:gd name="connsiteX29-1489" fmla="*/ 4532922 w 7324472"/>
              <a:gd name="connsiteY29-1490" fmla="*/ 4057936 h 4568476"/>
              <a:gd name="connsiteX30-1491" fmla="*/ 4289082 w 7324472"/>
              <a:gd name="connsiteY30-1492" fmla="*/ 4073176 h 4568476"/>
              <a:gd name="connsiteX31-1493" fmla="*/ 4037622 w 7324472"/>
              <a:gd name="connsiteY31-1494" fmla="*/ 4050316 h 4568476"/>
              <a:gd name="connsiteX32-1495" fmla="*/ 3816642 w 7324472"/>
              <a:gd name="connsiteY32-1496" fmla="*/ 3943636 h 4568476"/>
              <a:gd name="connsiteX33-1497" fmla="*/ 3496602 w 7324472"/>
              <a:gd name="connsiteY33-1498" fmla="*/ 3722656 h 4568476"/>
              <a:gd name="connsiteX34-1499" fmla="*/ 3313722 w 7324472"/>
              <a:gd name="connsiteY34-1500" fmla="*/ 3402616 h 4568476"/>
              <a:gd name="connsiteX35-1501" fmla="*/ 3207042 w 7324472"/>
              <a:gd name="connsiteY35-1502" fmla="*/ 3311176 h 4568476"/>
              <a:gd name="connsiteX36-1503" fmla="*/ 3062262 w 7324472"/>
              <a:gd name="connsiteY36-1504" fmla="*/ 3372136 h 4568476"/>
              <a:gd name="connsiteX37-1505" fmla="*/ 2993682 w 7324472"/>
              <a:gd name="connsiteY37-1506" fmla="*/ 3387376 h 4568476"/>
              <a:gd name="connsiteX38-1507" fmla="*/ 2970822 w 7324472"/>
              <a:gd name="connsiteY38-1508" fmla="*/ 3212116 h 4568476"/>
              <a:gd name="connsiteX39-1509" fmla="*/ 2947962 w 7324472"/>
              <a:gd name="connsiteY39-1510" fmla="*/ 2023396 h 4568476"/>
              <a:gd name="connsiteX40-1511" fmla="*/ 2940342 w 7324472"/>
              <a:gd name="connsiteY40-1512" fmla="*/ 1238536 h 4568476"/>
              <a:gd name="connsiteX41-1513" fmla="*/ 2947962 w 7324472"/>
              <a:gd name="connsiteY41-1514" fmla="*/ 727996 h 4568476"/>
              <a:gd name="connsiteX42-1515" fmla="*/ 2810802 w 7324472"/>
              <a:gd name="connsiteY42-1516" fmla="*/ 484156 h 4568476"/>
              <a:gd name="connsiteX43-1517" fmla="*/ 2688882 w 7324472"/>
              <a:gd name="connsiteY43-1518" fmla="*/ 293656 h 4568476"/>
              <a:gd name="connsiteX44-1519" fmla="*/ 2597442 w 7324472"/>
              <a:gd name="connsiteY44-1520" fmla="*/ 247936 h 4568476"/>
              <a:gd name="connsiteX45-1521" fmla="*/ 2483142 w 7324472"/>
              <a:gd name="connsiteY45-1522" fmla="*/ 255556 h 4568476"/>
              <a:gd name="connsiteX46-1523" fmla="*/ 2163102 w 7324472"/>
              <a:gd name="connsiteY46-1524" fmla="*/ 507016 h 4568476"/>
              <a:gd name="connsiteX47-1525" fmla="*/ 1675422 w 7324472"/>
              <a:gd name="connsiteY47-1526" fmla="*/ 849916 h 4568476"/>
              <a:gd name="connsiteX48-1527" fmla="*/ 1469682 w 7324472"/>
              <a:gd name="connsiteY48-1528" fmla="*/ 781336 h 4568476"/>
              <a:gd name="connsiteX49-1529" fmla="*/ 1210602 w 7324472"/>
              <a:gd name="connsiteY49-1530" fmla="*/ 438436 h 4568476"/>
              <a:gd name="connsiteX50-1531" fmla="*/ 1058202 w 7324472"/>
              <a:gd name="connsiteY50-1532" fmla="*/ 232696 h 4568476"/>
              <a:gd name="connsiteX51-1533" fmla="*/ 905802 w 7324472"/>
              <a:gd name="connsiteY51-1534" fmla="*/ 11716 h 4568476"/>
              <a:gd name="connsiteX52-1535" fmla="*/ 829602 w 7324472"/>
              <a:gd name="connsiteY52-1536" fmla="*/ 57436 h 4568476"/>
              <a:gd name="connsiteX53-1537" fmla="*/ 989622 w 7324472"/>
              <a:gd name="connsiteY53-1538" fmla="*/ 286036 h 4568476"/>
              <a:gd name="connsiteX54-1539" fmla="*/ 1134402 w 7324472"/>
              <a:gd name="connsiteY54-1540" fmla="*/ 438436 h 4568476"/>
              <a:gd name="connsiteX0-1541" fmla="*/ 1081062 w 7324472"/>
              <a:gd name="connsiteY0-1542" fmla="*/ 446056 h 4568476"/>
              <a:gd name="connsiteX1-1543" fmla="*/ 1393482 w 7324472"/>
              <a:gd name="connsiteY1-1544" fmla="*/ 880396 h 4568476"/>
              <a:gd name="connsiteX2-1545" fmla="*/ 1363002 w 7324472"/>
              <a:gd name="connsiteY2-1546" fmla="*/ 1093756 h 4568476"/>
              <a:gd name="connsiteX3-1547" fmla="*/ 1195362 w 7324472"/>
              <a:gd name="connsiteY3-1548" fmla="*/ 1230916 h 4568476"/>
              <a:gd name="connsiteX4-1549" fmla="*/ 631482 w 7324472"/>
              <a:gd name="connsiteY4-1550" fmla="*/ 1650016 h 4568476"/>
              <a:gd name="connsiteX5-1551" fmla="*/ 204762 w 7324472"/>
              <a:gd name="connsiteY5-1552" fmla="*/ 1970056 h 4568476"/>
              <a:gd name="connsiteX6-1553" fmla="*/ 54902 w 7324472"/>
              <a:gd name="connsiteY6-1554" fmla="*/ 2104676 h 4568476"/>
              <a:gd name="connsiteX7-1555" fmla="*/ 21882 w 7324472"/>
              <a:gd name="connsiteY7-1556" fmla="*/ 2274856 h 4568476"/>
              <a:gd name="connsiteX8-1557" fmla="*/ 14262 w 7324472"/>
              <a:gd name="connsiteY8-1558" fmla="*/ 2899696 h 4568476"/>
              <a:gd name="connsiteX9-1559" fmla="*/ 6642 w 7324472"/>
              <a:gd name="connsiteY9-1560" fmla="*/ 3661696 h 4568476"/>
              <a:gd name="connsiteX10-1561" fmla="*/ 6642 w 7324472"/>
              <a:gd name="connsiteY10-1562" fmla="*/ 4408456 h 4568476"/>
              <a:gd name="connsiteX11-1563" fmla="*/ 92367 w 7324472"/>
              <a:gd name="connsiteY11-1564" fmla="*/ 4555141 h 4568476"/>
              <a:gd name="connsiteX12-1565" fmla="*/ 509562 w 7324472"/>
              <a:gd name="connsiteY12-1566" fmla="*/ 4568476 h 4568476"/>
              <a:gd name="connsiteX13-1567" fmla="*/ 2262162 w 7324472"/>
              <a:gd name="connsiteY13-1568" fmla="*/ 4560856 h 4568476"/>
              <a:gd name="connsiteX14-1569" fmla="*/ 3755682 w 7324472"/>
              <a:gd name="connsiteY14-1570" fmla="*/ 4568476 h 4568476"/>
              <a:gd name="connsiteX15-1571" fmla="*/ 5134902 w 7324472"/>
              <a:gd name="connsiteY15-1572" fmla="*/ 4553236 h 4568476"/>
              <a:gd name="connsiteX16-1573" fmla="*/ 6948462 w 7324472"/>
              <a:gd name="connsiteY16-1574" fmla="*/ 4560856 h 4568476"/>
              <a:gd name="connsiteX17-1575" fmla="*/ 7230402 w 7324472"/>
              <a:gd name="connsiteY17-1576" fmla="*/ 4545616 h 4568476"/>
              <a:gd name="connsiteX18-1577" fmla="*/ 7321842 w 7324472"/>
              <a:gd name="connsiteY18-1578" fmla="*/ 4416076 h 4568476"/>
              <a:gd name="connsiteX19-1579" fmla="*/ 7298982 w 7324472"/>
              <a:gd name="connsiteY19-1580" fmla="*/ 4096036 h 4568476"/>
              <a:gd name="connsiteX20-1581" fmla="*/ 7291362 w 7324472"/>
              <a:gd name="connsiteY20-1582" fmla="*/ 3760756 h 4568476"/>
              <a:gd name="connsiteX21-1583" fmla="*/ 7146582 w 7324472"/>
              <a:gd name="connsiteY21-1584" fmla="*/ 3753136 h 4568476"/>
              <a:gd name="connsiteX22-1585" fmla="*/ 6597942 w 7324472"/>
              <a:gd name="connsiteY22-1586" fmla="*/ 3737896 h 4568476"/>
              <a:gd name="connsiteX23-1587" fmla="*/ 6125502 w 7324472"/>
              <a:gd name="connsiteY23-1588" fmla="*/ 3715036 h 4568476"/>
              <a:gd name="connsiteX24-1589" fmla="*/ 5622582 w 7324472"/>
              <a:gd name="connsiteY24-1590" fmla="*/ 3623596 h 4568476"/>
              <a:gd name="connsiteX25-1591" fmla="*/ 5256822 w 7324472"/>
              <a:gd name="connsiteY25-1592" fmla="*/ 3593116 h 4568476"/>
              <a:gd name="connsiteX26-1593" fmla="*/ 4784382 w 7324472"/>
              <a:gd name="connsiteY26-1594" fmla="*/ 3570256 h 4568476"/>
              <a:gd name="connsiteX27-1595" fmla="*/ 4616742 w 7324472"/>
              <a:gd name="connsiteY27-1596" fmla="*/ 3676936 h 4568476"/>
              <a:gd name="connsiteX28-1597" fmla="*/ 4555782 w 7324472"/>
              <a:gd name="connsiteY28-1598" fmla="*/ 3844576 h 4568476"/>
              <a:gd name="connsiteX29-1599" fmla="*/ 4532922 w 7324472"/>
              <a:gd name="connsiteY29-1600" fmla="*/ 4057936 h 4568476"/>
              <a:gd name="connsiteX30-1601" fmla="*/ 4289082 w 7324472"/>
              <a:gd name="connsiteY30-1602" fmla="*/ 4073176 h 4568476"/>
              <a:gd name="connsiteX31-1603" fmla="*/ 4037622 w 7324472"/>
              <a:gd name="connsiteY31-1604" fmla="*/ 4050316 h 4568476"/>
              <a:gd name="connsiteX32-1605" fmla="*/ 3816642 w 7324472"/>
              <a:gd name="connsiteY32-1606" fmla="*/ 3943636 h 4568476"/>
              <a:gd name="connsiteX33-1607" fmla="*/ 3496602 w 7324472"/>
              <a:gd name="connsiteY33-1608" fmla="*/ 3722656 h 4568476"/>
              <a:gd name="connsiteX34-1609" fmla="*/ 3313722 w 7324472"/>
              <a:gd name="connsiteY34-1610" fmla="*/ 3402616 h 4568476"/>
              <a:gd name="connsiteX35-1611" fmla="*/ 3207042 w 7324472"/>
              <a:gd name="connsiteY35-1612" fmla="*/ 3311176 h 4568476"/>
              <a:gd name="connsiteX36-1613" fmla="*/ 3062262 w 7324472"/>
              <a:gd name="connsiteY36-1614" fmla="*/ 3372136 h 4568476"/>
              <a:gd name="connsiteX37-1615" fmla="*/ 2993682 w 7324472"/>
              <a:gd name="connsiteY37-1616" fmla="*/ 3387376 h 4568476"/>
              <a:gd name="connsiteX38-1617" fmla="*/ 2970822 w 7324472"/>
              <a:gd name="connsiteY38-1618" fmla="*/ 3212116 h 4568476"/>
              <a:gd name="connsiteX39-1619" fmla="*/ 2947962 w 7324472"/>
              <a:gd name="connsiteY39-1620" fmla="*/ 2023396 h 4568476"/>
              <a:gd name="connsiteX40-1621" fmla="*/ 2940342 w 7324472"/>
              <a:gd name="connsiteY40-1622" fmla="*/ 1238536 h 4568476"/>
              <a:gd name="connsiteX41-1623" fmla="*/ 2947962 w 7324472"/>
              <a:gd name="connsiteY41-1624" fmla="*/ 727996 h 4568476"/>
              <a:gd name="connsiteX42-1625" fmla="*/ 2810802 w 7324472"/>
              <a:gd name="connsiteY42-1626" fmla="*/ 484156 h 4568476"/>
              <a:gd name="connsiteX43-1627" fmla="*/ 2688882 w 7324472"/>
              <a:gd name="connsiteY43-1628" fmla="*/ 293656 h 4568476"/>
              <a:gd name="connsiteX44-1629" fmla="*/ 2597442 w 7324472"/>
              <a:gd name="connsiteY44-1630" fmla="*/ 247936 h 4568476"/>
              <a:gd name="connsiteX45-1631" fmla="*/ 2483142 w 7324472"/>
              <a:gd name="connsiteY45-1632" fmla="*/ 255556 h 4568476"/>
              <a:gd name="connsiteX46-1633" fmla="*/ 2163102 w 7324472"/>
              <a:gd name="connsiteY46-1634" fmla="*/ 507016 h 4568476"/>
              <a:gd name="connsiteX47-1635" fmla="*/ 1675422 w 7324472"/>
              <a:gd name="connsiteY47-1636" fmla="*/ 849916 h 4568476"/>
              <a:gd name="connsiteX48-1637" fmla="*/ 1469682 w 7324472"/>
              <a:gd name="connsiteY48-1638" fmla="*/ 781336 h 4568476"/>
              <a:gd name="connsiteX49-1639" fmla="*/ 1210602 w 7324472"/>
              <a:gd name="connsiteY49-1640" fmla="*/ 438436 h 4568476"/>
              <a:gd name="connsiteX50-1641" fmla="*/ 1058202 w 7324472"/>
              <a:gd name="connsiteY50-1642" fmla="*/ 232696 h 4568476"/>
              <a:gd name="connsiteX51-1643" fmla="*/ 905802 w 7324472"/>
              <a:gd name="connsiteY51-1644" fmla="*/ 11716 h 4568476"/>
              <a:gd name="connsiteX52-1645" fmla="*/ 829602 w 7324472"/>
              <a:gd name="connsiteY52-1646" fmla="*/ 57436 h 4568476"/>
              <a:gd name="connsiteX53-1647" fmla="*/ 989622 w 7324472"/>
              <a:gd name="connsiteY53-1648" fmla="*/ 286036 h 4568476"/>
              <a:gd name="connsiteX54-1649" fmla="*/ 1134402 w 7324472"/>
              <a:gd name="connsiteY54-1650" fmla="*/ 438436 h 4568476"/>
              <a:gd name="connsiteX0-1651" fmla="*/ 1081062 w 7324472"/>
              <a:gd name="connsiteY0-1652" fmla="*/ 446056 h 4568476"/>
              <a:gd name="connsiteX1-1653" fmla="*/ 1393482 w 7324472"/>
              <a:gd name="connsiteY1-1654" fmla="*/ 880396 h 4568476"/>
              <a:gd name="connsiteX2-1655" fmla="*/ 1363002 w 7324472"/>
              <a:gd name="connsiteY2-1656" fmla="*/ 1093756 h 4568476"/>
              <a:gd name="connsiteX3-1657" fmla="*/ 1195362 w 7324472"/>
              <a:gd name="connsiteY3-1658" fmla="*/ 1230916 h 4568476"/>
              <a:gd name="connsiteX4-1659" fmla="*/ 631482 w 7324472"/>
              <a:gd name="connsiteY4-1660" fmla="*/ 1650016 h 4568476"/>
              <a:gd name="connsiteX5-1661" fmla="*/ 204762 w 7324472"/>
              <a:gd name="connsiteY5-1662" fmla="*/ 1970056 h 4568476"/>
              <a:gd name="connsiteX6-1663" fmla="*/ 54902 w 7324472"/>
              <a:gd name="connsiteY6-1664" fmla="*/ 2104676 h 4568476"/>
              <a:gd name="connsiteX7-1665" fmla="*/ 21882 w 7324472"/>
              <a:gd name="connsiteY7-1666" fmla="*/ 2274856 h 4568476"/>
              <a:gd name="connsiteX8-1667" fmla="*/ 14262 w 7324472"/>
              <a:gd name="connsiteY8-1668" fmla="*/ 2899696 h 4568476"/>
              <a:gd name="connsiteX9-1669" fmla="*/ 6642 w 7324472"/>
              <a:gd name="connsiteY9-1670" fmla="*/ 3661696 h 4568476"/>
              <a:gd name="connsiteX10-1671" fmla="*/ 6642 w 7324472"/>
              <a:gd name="connsiteY10-1672" fmla="*/ 4408456 h 4568476"/>
              <a:gd name="connsiteX11-1673" fmla="*/ 92367 w 7324472"/>
              <a:gd name="connsiteY11-1674" fmla="*/ 4555141 h 4568476"/>
              <a:gd name="connsiteX12-1675" fmla="*/ 509562 w 7324472"/>
              <a:gd name="connsiteY12-1676" fmla="*/ 4568476 h 4568476"/>
              <a:gd name="connsiteX13-1677" fmla="*/ 2262162 w 7324472"/>
              <a:gd name="connsiteY13-1678" fmla="*/ 4560856 h 4568476"/>
              <a:gd name="connsiteX14-1679" fmla="*/ 3755682 w 7324472"/>
              <a:gd name="connsiteY14-1680" fmla="*/ 4568476 h 4568476"/>
              <a:gd name="connsiteX15-1681" fmla="*/ 5134902 w 7324472"/>
              <a:gd name="connsiteY15-1682" fmla="*/ 4553236 h 4568476"/>
              <a:gd name="connsiteX16-1683" fmla="*/ 6948462 w 7324472"/>
              <a:gd name="connsiteY16-1684" fmla="*/ 4560856 h 4568476"/>
              <a:gd name="connsiteX17-1685" fmla="*/ 7230402 w 7324472"/>
              <a:gd name="connsiteY17-1686" fmla="*/ 4545616 h 4568476"/>
              <a:gd name="connsiteX18-1687" fmla="*/ 7321842 w 7324472"/>
              <a:gd name="connsiteY18-1688" fmla="*/ 4416076 h 4568476"/>
              <a:gd name="connsiteX19-1689" fmla="*/ 7298982 w 7324472"/>
              <a:gd name="connsiteY19-1690" fmla="*/ 4096036 h 4568476"/>
              <a:gd name="connsiteX20-1691" fmla="*/ 7291362 w 7324472"/>
              <a:gd name="connsiteY20-1692" fmla="*/ 3760756 h 4568476"/>
              <a:gd name="connsiteX21-1693" fmla="*/ 7146582 w 7324472"/>
              <a:gd name="connsiteY21-1694" fmla="*/ 3753136 h 4568476"/>
              <a:gd name="connsiteX22-1695" fmla="*/ 6597942 w 7324472"/>
              <a:gd name="connsiteY22-1696" fmla="*/ 3737896 h 4568476"/>
              <a:gd name="connsiteX23-1697" fmla="*/ 6125502 w 7324472"/>
              <a:gd name="connsiteY23-1698" fmla="*/ 3715036 h 4568476"/>
              <a:gd name="connsiteX24-1699" fmla="*/ 5622582 w 7324472"/>
              <a:gd name="connsiteY24-1700" fmla="*/ 3623596 h 4568476"/>
              <a:gd name="connsiteX25-1701" fmla="*/ 5256822 w 7324472"/>
              <a:gd name="connsiteY25-1702" fmla="*/ 3593116 h 4568476"/>
              <a:gd name="connsiteX26-1703" fmla="*/ 4784382 w 7324472"/>
              <a:gd name="connsiteY26-1704" fmla="*/ 3570256 h 4568476"/>
              <a:gd name="connsiteX27-1705" fmla="*/ 4616742 w 7324472"/>
              <a:gd name="connsiteY27-1706" fmla="*/ 3676936 h 4568476"/>
              <a:gd name="connsiteX28-1707" fmla="*/ 4555782 w 7324472"/>
              <a:gd name="connsiteY28-1708" fmla="*/ 3844576 h 4568476"/>
              <a:gd name="connsiteX29-1709" fmla="*/ 4532922 w 7324472"/>
              <a:gd name="connsiteY29-1710" fmla="*/ 4057936 h 4568476"/>
              <a:gd name="connsiteX30-1711" fmla="*/ 4289082 w 7324472"/>
              <a:gd name="connsiteY30-1712" fmla="*/ 4073176 h 4568476"/>
              <a:gd name="connsiteX31-1713" fmla="*/ 4037622 w 7324472"/>
              <a:gd name="connsiteY31-1714" fmla="*/ 4050316 h 4568476"/>
              <a:gd name="connsiteX32-1715" fmla="*/ 3816642 w 7324472"/>
              <a:gd name="connsiteY32-1716" fmla="*/ 3943636 h 4568476"/>
              <a:gd name="connsiteX33-1717" fmla="*/ 3496602 w 7324472"/>
              <a:gd name="connsiteY33-1718" fmla="*/ 3722656 h 4568476"/>
              <a:gd name="connsiteX34-1719" fmla="*/ 3313722 w 7324472"/>
              <a:gd name="connsiteY34-1720" fmla="*/ 3402616 h 4568476"/>
              <a:gd name="connsiteX35-1721" fmla="*/ 3207042 w 7324472"/>
              <a:gd name="connsiteY35-1722" fmla="*/ 3311176 h 4568476"/>
              <a:gd name="connsiteX36-1723" fmla="*/ 3062262 w 7324472"/>
              <a:gd name="connsiteY36-1724" fmla="*/ 3372136 h 4568476"/>
              <a:gd name="connsiteX37-1725" fmla="*/ 2993682 w 7324472"/>
              <a:gd name="connsiteY37-1726" fmla="*/ 3387376 h 4568476"/>
              <a:gd name="connsiteX38-1727" fmla="*/ 2970822 w 7324472"/>
              <a:gd name="connsiteY38-1728" fmla="*/ 3212116 h 4568476"/>
              <a:gd name="connsiteX39-1729" fmla="*/ 2947962 w 7324472"/>
              <a:gd name="connsiteY39-1730" fmla="*/ 2023396 h 4568476"/>
              <a:gd name="connsiteX40-1731" fmla="*/ 2940342 w 7324472"/>
              <a:gd name="connsiteY40-1732" fmla="*/ 1238536 h 4568476"/>
              <a:gd name="connsiteX41-1733" fmla="*/ 2947962 w 7324472"/>
              <a:gd name="connsiteY41-1734" fmla="*/ 727996 h 4568476"/>
              <a:gd name="connsiteX42-1735" fmla="*/ 2810802 w 7324472"/>
              <a:gd name="connsiteY42-1736" fmla="*/ 484156 h 4568476"/>
              <a:gd name="connsiteX43-1737" fmla="*/ 2688882 w 7324472"/>
              <a:gd name="connsiteY43-1738" fmla="*/ 293656 h 4568476"/>
              <a:gd name="connsiteX44-1739" fmla="*/ 2597442 w 7324472"/>
              <a:gd name="connsiteY44-1740" fmla="*/ 247936 h 4568476"/>
              <a:gd name="connsiteX45-1741" fmla="*/ 2483142 w 7324472"/>
              <a:gd name="connsiteY45-1742" fmla="*/ 255556 h 4568476"/>
              <a:gd name="connsiteX46-1743" fmla="*/ 2163102 w 7324472"/>
              <a:gd name="connsiteY46-1744" fmla="*/ 507016 h 4568476"/>
              <a:gd name="connsiteX47-1745" fmla="*/ 1675422 w 7324472"/>
              <a:gd name="connsiteY47-1746" fmla="*/ 849916 h 4568476"/>
              <a:gd name="connsiteX48-1747" fmla="*/ 1469682 w 7324472"/>
              <a:gd name="connsiteY48-1748" fmla="*/ 781336 h 4568476"/>
              <a:gd name="connsiteX49-1749" fmla="*/ 1210602 w 7324472"/>
              <a:gd name="connsiteY49-1750" fmla="*/ 438436 h 4568476"/>
              <a:gd name="connsiteX50-1751" fmla="*/ 1058202 w 7324472"/>
              <a:gd name="connsiteY50-1752" fmla="*/ 232696 h 4568476"/>
              <a:gd name="connsiteX51-1753" fmla="*/ 905802 w 7324472"/>
              <a:gd name="connsiteY51-1754" fmla="*/ 11716 h 4568476"/>
              <a:gd name="connsiteX52-1755" fmla="*/ 829602 w 7324472"/>
              <a:gd name="connsiteY52-1756" fmla="*/ 57436 h 4568476"/>
              <a:gd name="connsiteX53-1757" fmla="*/ 989622 w 7324472"/>
              <a:gd name="connsiteY53-1758" fmla="*/ 286036 h 4568476"/>
              <a:gd name="connsiteX54-1759" fmla="*/ 1134402 w 7324472"/>
              <a:gd name="connsiteY54-1760" fmla="*/ 438436 h 4568476"/>
              <a:gd name="connsiteX0-1761" fmla="*/ 1081062 w 7324472"/>
              <a:gd name="connsiteY0-1762" fmla="*/ 446056 h 4568476"/>
              <a:gd name="connsiteX1-1763" fmla="*/ 1393482 w 7324472"/>
              <a:gd name="connsiteY1-1764" fmla="*/ 880396 h 4568476"/>
              <a:gd name="connsiteX2-1765" fmla="*/ 1363002 w 7324472"/>
              <a:gd name="connsiteY2-1766" fmla="*/ 1093756 h 4568476"/>
              <a:gd name="connsiteX3-1767" fmla="*/ 1195362 w 7324472"/>
              <a:gd name="connsiteY3-1768" fmla="*/ 1230916 h 4568476"/>
              <a:gd name="connsiteX4-1769" fmla="*/ 631482 w 7324472"/>
              <a:gd name="connsiteY4-1770" fmla="*/ 1650016 h 4568476"/>
              <a:gd name="connsiteX5-1771" fmla="*/ 204762 w 7324472"/>
              <a:gd name="connsiteY5-1772" fmla="*/ 1970056 h 4568476"/>
              <a:gd name="connsiteX6-1773" fmla="*/ 54902 w 7324472"/>
              <a:gd name="connsiteY6-1774" fmla="*/ 2104676 h 4568476"/>
              <a:gd name="connsiteX7-1775" fmla="*/ 21882 w 7324472"/>
              <a:gd name="connsiteY7-1776" fmla="*/ 2274856 h 4568476"/>
              <a:gd name="connsiteX8-1777" fmla="*/ 14262 w 7324472"/>
              <a:gd name="connsiteY8-1778" fmla="*/ 2899696 h 4568476"/>
              <a:gd name="connsiteX9-1779" fmla="*/ 6642 w 7324472"/>
              <a:gd name="connsiteY9-1780" fmla="*/ 3661696 h 4568476"/>
              <a:gd name="connsiteX10-1781" fmla="*/ 6642 w 7324472"/>
              <a:gd name="connsiteY10-1782" fmla="*/ 4408456 h 4568476"/>
              <a:gd name="connsiteX11-1783" fmla="*/ 92367 w 7324472"/>
              <a:gd name="connsiteY11-1784" fmla="*/ 4555141 h 4568476"/>
              <a:gd name="connsiteX12-1785" fmla="*/ 509562 w 7324472"/>
              <a:gd name="connsiteY12-1786" fmla="*/ 4568476 h 4568476"/>
              <a:gd name="connsiteX13-1787" fmla="*/ 2262162 w 7324472"/>
              <a:gd name="connsiteY13-1788" fmla="*/ 4560856 h 4568476"/>
              <a:gd name="connsiteX14-1789" fmla="*/ 3755682 w 7324472"/>
              <a:gd name="connsiteY14-1790" fmla="*/ 4568476 h 4568476"/>
              <a:gd name="connsiteX15-1791" fmla="*/ 5134902 w 7324472"/>
              <a:gd name="connsiteY15-1792" fmla="*/ 4553236 h 4568476"/>
              <a:gd name="connsiteX16-1793" fmla="*/ 6948462 w 7324472"/>
              <a:gd name="connsiteY16-1794" fmla="*/ 4560856 h 4568476"/>
              <a:gd name="connsiteX17-1795" fmla="*/ 7230402 w 7324472"/>
              <a:gd name="connsiteY17-1796" fmla="*/ 4545616 h 4568476"/>
              <a:gd name="connsiteX18-1797" fmla="*/ 7321842 w 7324472"/>
              <a:gd name="connsiteY18-1798" fmla="*/ 4416076 h 4568476"/>
              <a:gd name="connsiteX19-1799" fmla="*/ 7298982 w 7324472"/>
              <a:gd name="connsiteY19-1800" fmla="*/ 4096036 h 4568476"/>
              <a:gd name="connsiteX20-1801" fmla="*/ 7291362 w 7324472"/>
              <a:gd name="connsiteY20-1802" fmla="*/ 3760756 h 4568476"/>
              <a:gd name="connsiteX21-1803" fmla="*/ 7146582 w 7324472"/>
              <a:gd name="connsiteY21-1804" fmla="*/ 3753136 h 4568476"/>
              <a:gd name="connsiteX22-1805" fmla="*/ 6597942 w 7324472"/>
              <a:gd name="connsiteY22-1806" fmla="*/ 3737896 h 4568476"/>
              <a:gd name="connsiteX23-1807" fmla="*/ 6125502 w 7324472"/>
              <a:gd name="connsiteY23-1808" fmla="*/ 3715036 h 4568476"/>
              <a:gd name="connsiteX24-1809" fmla="*/ 5622582 w 7324472"/>
              <a:gd name="connsiteY24-1810" fmla="*/ 3623596 h 4568476"/>
              <a:gd name="connsiteX25-1811" fmla="*/ 5256822 w 7324472"/>
              <a:gd name="connsiteY25-1812" fmla="*/ 3593116 h 4568476"/>
              <a:gd name="connsiteX26-1813" fmla="*/ 4784382 w 7324472"/>
              <a:gd name="connsiteY26-1814" fmla="*/ 3570256 h 4568476"/>
              <a:gd name="connsiteX27-1815" fmla="*/ 4616742 w 7324472"/>
              <a:gd name="connsiteY27-1816" fmla="*/ 3676936 h 4568476"/>
              <a:gd name="connsiteX28-1817" fmla="*/ 4540542 w 7324472"/>
              <a:gd name="connsiteY28-1818" fmla="*/ 3844576 h 4568476"/>
              <a:gd name="connsiteX29-1819" fmla="*/ 4532922 w 7324472"/>
              <a:gd name="connsiteY29-1820" fmla="*/ 4057936 h 4568476"/>
              <a:gd name="connsiteX30-1821" fmla="*/ 4289082 w 7324472"/>
              <a:gd name="connsiteY30-1822" fmla="*/ 4073176 h 4568476"/>
              <a:gd name="connsiteX31-1823" fmla="*/ 4037622 w 7324472"/>
              <a:gd name="connsiteY31-1824" fmla="*/ 4050316 h 4568476"/>
              <a:gd name="connsiteX32-1825" fmla="*/ 3816642 w 7324472"/>
              <a:gd name="connsiteY32-1826" fmla="*/ 3943636 h 4568476"/>
              <a:gd name="connsiteX33-1827" fmla="*/ 3496602 w 7324472"/>
              <a:gd name="connsiteY33-1828" fmla="*/ 3722656 h 4568476"/>
              <a:gd name="connsiteX34-1829" fmla="*/ 3313722 w 7324472"/>
              <a:gd name="connsiteY34-1830" fmla="*/ 3402616 h 4568476"/>
              <a:gd name="connsiteX35-1831" fmla="*/ 3207042 w 7324472"/>
              <a:gd name="connsiteY35-1832" fmla="*/ 3311176 h 4568476"/>
              <a:gd name="connsiteX36-1833" fmla="*/ 3062262 w 7324472"/>
              <a:gd name="connsiteY36-1834" fmla="*/ 3372136 h 4568476"/>
              <a:gd name="connsiteX37-1835" fmla="*/ 2993682 w 7324472"/>
              <a:gd name="connsiteY37-1836" fmla="*/ 3387376 h 4568476"/>
              <a:gd name="connsiteX38-1837" fmla="*/ 2970822 w 7324472"/>
              <a:gd name="connsiteY38-1838" fmla="*/ 3212116 h 4568476"/>
              <a:gd name="connsiteX39-1839" fmla="*/ 2947962 w 7324472"/>
              <a:gd name="connsiteY39-1840" fmla="*/ 2023396 h 4568476"/>
              <a:gd name="connsiteX40-1841" fmla="*/ 2940342 w 7324472"/>
              <a:gd name="connsiteY40-1842" fmla="*/ 1238536 h 4568476"/>
              <a:gd name="connsiteX41-1843" fmla="*/ 2947962 w 7324472"/>
              <a:gd name="connsiteY41-1844" fmla="*/ 727996 h 4568476"/>
              <a:gd name="connsiteX42-1845" fmla="*/ 2810802 w 7324472"/>
              <a:gd name="connsiteY42-1846" fmla="*/ 484156 h 4568476"/>
              <a:gd name="connsiteX43-1847" fmla="*/ 2688882 w 7324472"/>
              <a:gd name="connsiteY43-1848" fmla="*/ 293656 h 4568476"/>
              <a:gd name="connsiteX44-1849" fmla="*/ 2597442 w 7324472"/>
              <a:gd name="connsiteY44-1850" fmla="*/ 247936 h 4568476"/>
              <a:gd name="connsiteX45-1851" fmla="*/ 2483142 w 7324472"/>
              <a:gd name="connsiteY45-1852" fmla="*/ 255556 h 4568476"/>
              <a:gd name="connsiteX46-1853" fmla="*/ 2163102 w 7324472"/>
              <a:gd name="connsiteY46-1854" fmla="*/ 507016 h 4568476"/>
              <a:gd name="connsiteX47-1855" fmla="*/ 1675422 w 7324472"/>
              <a:gd name="connsiteY47-1856" fmla="*/ 849916 h 4568476"/>
              <a:gd name="connsiteX48-1857" fmla="*/ 1469682 w 7324472"/>
              <a:gd name="connsiteY48-1858" fmla="*/ 781336 h 4568476"/>
              <a:gd name="connsiteX49-1859" fmla="*/ 1210602 w 7324472"/>
              <a:gd name="connsiteY49-1860" fmla="*/ 438436 h 4568476"/>
              <a:gd name="connsiteX50-1861" fmla="*/ 1058202 w 7324472"/>
              <a:gd name="connsiteY50-1862" fmla="*/ 232696 h 4568476"/>
              <a:gd name="connsiteX51-1863" fmla="*/ 905802 w 7324472"/>
              <a:gd name="connsiteY51-1864" fmla="*/ 11716 h 4568476"/>
              <a:gd name="connsiteX52-1865" fmla="*/ 829602 w 7324472"/>
              <a:gd name="connsiteY52-1866" fmla="*/ 57436 h 4568476"/>
              <a:gd name="connsiteX53-1867" fmla="*/ 989622 w 7324472"/>
              <a:gd name="connsiteY53-1868" fmla="*/ 286036 h 4568476"/>
              <a:gd name="connsiteX54-1869" fmla="*/ 1134402 w 7324472"/>
              <a:gd name="connsiteY54-1870" fmla="*/ 438436 h 4568476"/>
              <a:gd name="connsiteX0-1871" fmla="*/ 1081062 w 7324472"/>
              <a:gd name="connsiteY0-1872" fmla="*/ 446056 h 4568476"/>
              <a:gd name="connsiteX1-1873" fmla="*/ 1393482 w 7324472"/>
              <a:gd name="connsiteY1-1874" fmla="*/ 880396 h 4568476"/>
              <a:gd name="connsiteX2-1875" fmla="*/ 1363002 w 7324472"/>
              <a:gd name="connsiteY2-1876" fmla="*/ 1093756 h 4568476"/>
              <a:gd name="connsiteX3-1877" fmla="*/ 1195362 w 7324472"/>
              <a:gd name="connsiteY3-1878" fmla="*/ 1230916 h 4568476"/>
              <a:gd name="connsiteX4-1879" fmla="*/ 631482 w 7324472"/>
              <a:gd name="connsiteY4-1880" fmla="*/ 1650016 h 4568476"/>
              <a:gd name="connsiteX5-1881" fmla="*/ 204762 w 7324472"/>
              <a:gd name="connsiteY5-1882" fmla="*/ 1970056 h 4568476"/>
              <a:gd name="connsiteX6-1883" fmla="*/ 54902 w 7324472"/>
              <a:gd name="connsiteY6-1884" fmla="*/ 2104676 h 4568476"/>
              <a:gd name="connsiteX7-1885" fmla="*/ 21882 w 7324472"/>
              <a:gd name="connsiteY7-1886" fmla="*/ 2274856 h 4568476"/>
              <a:gd name="connsiteX8-1887" fmla="*/ 14262 w 7324472"/>
              <a:gd name="connsiteY8-1888" fmla="*/ 2899696 h 4568476"/>
              <a:gd name="connsiteX9-1889" fmla="*/ 6642 w 7324472"/>
              <a:gd name="connsiteY9-1890" fmla="*/ 3661696 h 4568476"/>
              <a:gd name="connsiteX10-1891" fmla="*/ 6642 w 7324472"/>
              <a:gd name="connsiteY10-1892" fmla="*/ 4408456 h 4568476"/>
              <a:gd name="connsiteX11-1893" fmla="*/ 92367 w 7324472"/>
              <a:gd name="connsiteY11-1894" fmla="*/ 4555141 h 4568476"/>
              <a:gd name="connsiteX12-1895" fmla="*/ 509562 w 7324472"/>
              <a:gd name="connsiteY12-1896" fmla="*/ 4568476 h 4568476"/>
              <a:gd name="connsiteX13-1897" fmla="*/ 2262162 w 7324472"/>
              <a:gd name="connsiteY13-1898" fmla="*/ 4560856 h 4568476"/>
              <a:gd name="connsiteX14-1899" fmla="*/ 3755682 w 7324472"/>
              <a:gd name="connsiteY14-1900" fmla="*/ 4568476 h 4568476"/>
              <a:gd name="connsiteX15-1901" fmla="*/ 5134902 w 7324472"/>
              <a:gd name="connsiteY15-1902" fmla="*/ 4553236 h 4568476"/>
              <a:gd name="connsiteX16-1903" fmla="*/ 6948462 w 7324472"/>
              <a:gd name="connsiteY16-1904" fmla="*/ 4560856 h 4568476"/>
              <a:gd name="connsiteX17-1905" fmla="*/ 7230402 w 7324472"/>
              <a:gd name="connsiteY17-1906" fmla="*/ 4545616 h 4568476"/>
              <a:gd name="connsiteX18-1907" fmla="*/ 7321842 w 7324472"/>
              <a:gd name="connsiteY18-1908" fmla="*/ 4416076 h 4568476"/>
              <a:gd name="connsiteX19-1909" fmla="*/ 7298982 w 7324472"/>
              <a:gd name="connsiteY19-1910" fmla="*/ 4096036 h 4568476"/>
              <a:gd name="connsiteX20-1911" fmla="*/ 7291362 w 7324472"/>
              <a:gd name="connsiteY20-1912" fmla="*/ 3760756 h 4568476"/>
              <a:gd name="connsiteX21-1913" fmla="*/ 7146582 w 7324472"/>
              <a:gd name="connsiteY21-1914" fmla="*/ 3753136 h 4568476"/>
              <a:gd name="connsiteX22-1915" fmla="*/ 6597942 w 7324472"/>
              <a:gd name="connsiteY22-1916" fmla="*/ 3737896 h 4568476"/>
              <a:gd name="connsiteX23-1917" fmla="*/ 6125502 w 7324472"/>
              <a:gd name="connsiteY23-1918" fmla="*/ 3715036 h 4568476"/>
              <a:gd name="connsiteX24-1919" fmla="*/ 5622582 w 7324472"/>
              <a:gd name="connsiteY24-1920" fmla="*/ 3623596 h 4568476"/>
              <a:gd name="connsiteX25-1921" fmla="*/ 5256822 w 7324472"/>
              <a:gd name="connsiteY25-1922" fmla="*/ 3593116 h 4568476"/>
              <a:gd name="connsiteX26-1923" fmla="*/ 4784382 w 7324472"/>
              <a:gd name="connsiteY26-1924" fmla="*/ 3570256 h 4568476"/>
              <a:gd name="connsiteX27-1925" fmla="*/ 4616742 w 7324472"/>
              <a:gd name="connsiteY27-1926" fmla="*/ 3676936 h 4568476"/>
              <a:gd name="connsiteX28-1927" fmla="*/ 4551972 w 7324472"/>
              <a:gd name="connsiteY28-1928" fmla="*/ 3840766 h 4568476"/>
              <a:gd name="connsiteX29-1929" fmla="*/ 4532922 w 7324472"/>
              <a:gd name="connsiteY29-1930" fmla="*/ 4057936 h 4568476"/>
              <a:gd name="connsiteX30-1931" fmla="*/ 4289082 w 7324472"/>
              <a:gd name="connsiteY30-1932" fmla="*/ 4073176 h 4568476"/>
              <a:gd name="connsiteX31-1933" fmla="*/ 4037622 w 7324472"/>
              <a:gd name="connsiteY31-1934" fmla="*/ 4050316 h 4568476"/>
              <a:gd name="connsiteX32-1935" fmla="*/ 3816642 w 7324472"/>
              <a:gd name="connsiteY32-1936" fmla="*/ 3943636 h 4568476"/>
              <a:gd name="connsiteX33-1937" fmla="*/ 3496602 w 7324472"/>
              <a:gd name="connsiteY33-1938" fmla="*/ 3722656 h 4568476"/>
              <a:gd name="connsiteX34-1939" fmla="*/ 3313722 w 7324472"/>
              <a:gd name="connsiteY34-1940" fmla="*/ 3402616 h 4568476"/>
              <a:gd name="connsiteX35-1941" fmla="*/ 3207042 w 7324472"/>
              <a:gd name="connsiteY35-1942" fmla="*/ 3311176 h 4568476"/>
              <a:gd name="connsiteX36-1943" fmla="*/ 3062262 w 7324472"/>
              <a:gd name="connsiteY36-1944" fmla="*/ 3372136 h 4568476"/>
              <a:gd name="connsiteX37-1945" fmla="*/ 2993682 w 7324472"/>
              <a:gd name="connsiteY37-1946" fmla="*/ 3387376 h 4568476"/>
              <a:gd name="connsiteX38-1947" fmla="*/ 2970822 w 7324472"/>
              <a:gd name="connsiteY38-1948" fmla="*/ 3212116 h 4568476"/>
              <a:gd name="connsiteX39-1949" fmla="*/ 2947962 w 7324472"/>
              <a:gd name="connsiteY39-1950" fmla="*/ 2023396 h 4568476"/>
              <a:gd name="connsiteX40-1951" fmla="*/ 2940342 w 7324472"/>
              <a:gd name="connsiteY40-1952" fmla="*/ 1238536 h 4568476"/>
              <a:gd name="connsiteX41-1953" fmla="*/ 2947962 w 7324472"/>
              <a:gd name="connsiteY41-1954" fmla="*/ 727996 h 4568476"/>
              <a:gd name="connsiteX42-1955" fmla="*/ 2810802 w 7324472"/>
              <a:gd name="connsiteY42-1956" fmla="*/ 484156 h 4568476"/>
              <a:gd name="connsiteX43-1957" fmla="*/ 2688882 w 7324472"/>
              <a:gd name="connsiteY43-1958" fmla="*/ 293656 h 4568476"/>
              <a:gd name="connsiteX44-1959" fmla="*/ 2597442 w 7324472"/>
              <a:gd name="connsiteY44-1960" fmla="*/ 247936 h 4568476"/>
              <a:gd name="connsiteX45-1961" fmla="*/ 2483142 w 7324472"/>
              <a:gd name="connsiteY45-1962" fmla="*/ 255556 h 4568476"/>
              <a:gd name="connsiteX46-1963" fmla="*/ 2163102 w 7324472"/>
              <a:gd name="connsiteY46-1964" fmla="*/ 507016 h 4568476"/>
              <a:gd name="connsiteX47-1965" fmla="*/ 1675422 w 7324472"/>
              <a:gd name="connsiteY47-1966" fmla="*/ 849916 h 4568476"/>
              <a:gd name="connsiteX48-1967" fmla="*/ 1469682 w 7324472"/>
              <a:gd name="connsiteY48-1968" fmla="*/ 781336 h 4568476"/>
              <a:gd name="connsiteX49-1969" fmla="*/ 1210602 w 7324472"/>
              <a:gd name="connsiteY49-1970" fmla="*/ 438436 h 4568476"/>
              <a:gd name="connsiteX50-1971" fmla="*/ 1058202 w 7324472"/>
              <a:gd name="connsiteY50-1972" fmla="*/ 232696 h 4568476"/>
              <a:gd name="connsiteX51-1973" fmla="*/ 905802 w 7324472"/>
              <a:gd name="connsiteY51-1974" fmla="*/ 11716 h 4568476"/>
              <a:gd name="connsiteX52-1975" fmla="*/ 829602 w 7324472"/>
              <a:gd name="connsiteY52-1976" fmla="*/ 57436 h 4568476"/>
              <a:gd name="connsiteX53-1977" fmla="*/ 989622 w 7324472"/>
              <a:gd name="connsiteY53-1978" fmla="*/ 286036 h 4568476"/>
              <a:gd name="connsiteX54-1979" fmla="*/ 1134402 w 7324472"/>
              <a:gd name="connsiteY54-1980" fmla="*/ 438436 h 4568476"/>
              <a:gd name="connsiteX0-1981" fmla="*/ 1081062 w 7324472"/>
              <a:gd name="connsiteY0-1982" fmla="*/ 446056 h 4568476"/>
              <a:gd name="connsiteX1-1983" fmla="*/ 1393482 w 7324472"/>
              <a:gd name="connsiteY1-1984" fmla="*/ 880396 h 4568476"/>
              <a:gd name="connsiteX2-1985" fmla="*/ 1363002 w 7324472"/>
              <a:gd name="connsiteY2-1986" fmla="*/ 1093756 h 4568476"/>
              <a:gd name="connsiteX3-1987" fmla="*/ 1195362 w 7324472"/>
              <a:gd name="connsiteY3-1988" fmla="*/ 1230916 h 4568476"/>
              <a:gd name="connsiteX4-1989" fmla="*/ 631482 w 7324472"/>
              <a:gd name="connsiteY4-1990" fmla="*/ 1650016 h 4568476"/>
              <a:gd name="connsiteX5-1991" fmla="*/ 204762 w 7324472"/>
              <a:gd name="connsiteY5-1992" fmla="*/ 1970056 h 4568476"/>
              <a:gd name="connsiteX6-1993" fmla="*/ 54902 w 7324472"/>
              <a:gd name="connsiteY6-1994" fmla="*/ 2104676 h 4568476"/>
              <a:gd name="connsiteX7-1995" fmla="*/ 21882 w 7324472"/>
              <a:gd name="connsiteY7-1996" fmla="*/ 2274856 h 4568476"/>
              <a:gd name="connsiteX8-1997" fmla="*/ 14262 w 7324472"/>
              <a:gd name="connsiteY8-1998" fmla="*/ 2899696 h 4568476"/>
              <a:gd name="connsiteX9-1999" fmla="*/ 6642 w 7324472"/>
              <a:gd name="connsiteY9-2000" fmla="*/ 3661696 h 4568476"/>
              <a:gd name="connsiteX10-2001" fmla="*/ 6642 w 7324472"/>
              <a:gd name="connsiteY10-2002" fmla="*/ 4408456 h 4568476"/>
              <a:gd name="connsiteX11-2003" fmla="*/ 92367 w 7324472"/>
              <a:gd name="connsiteY11-2004" fmla="*/ 4555141 h 4568476"/>
              <a:gd name="connsiteX12-2005" fmla="*/ 509562 w 7324472"/>
              <a:gd name="connsiteY12-2006" fmla="*/ 4568476 h 4568476"/>
              <a:gd name="connsiteX13-2007" fmla="*/ 2262162 w 7324472"/>
              <a:gd name="connsiteY13-2008" fmla="*/ 4560856 h 4568476"/>
              <a:gd name="connsiteX14-2009" fmla="*/ 3755682 w 7324472"/>
              <a:gd name="connsiteY14-2010" fmla="*/ 4568476 h 4568476"/>
              <a:gd name="connsiteX15-2011" fmla="*/ 5134902 w 7324472"/>
              <a:gd name="connsiteY15-2012" fmla="*/ 4553236 h 4568476"/>
              <a:gd name="connsiteX16-2013" fmla="*/ 6948462 w 7324472"/>
              <a:gd name="connsiteY16-2014" fmla="*/ 4560856 h 4568476"/>
              <a:gd name="connsiteX17-2015" fmla="*/ 7230402 w 7324472"/>
              <a:gd name="connsiteY17-2016" fmla="*/ 4545616 h 4568476"/>
              <a:gd name="connsiteX18-2017" fmla="*/ 7321842 w 7324472"/>
              <a:gd name="connsiteY18-2018" fmla="*/ 4416076 h 4568476"/>
              <a:gd name="connsiteX19-2019" fmla="*/ 7298982 w 7324472"/>
              <a:gd name="connsiteY19-2020" fmla="*/ 4096036 h 4568476"/>
              <a:gd name="connsiteX20-2021" fmla="*/ 7291362 w 7324472"/>
              <a:gd name="connsiteY20-2022" fmla="*/ 3760756 h 4568476"/>
              <a:gd name="connsiteX21-2023" fmla="*/ 7146582 w 7324472"/>
              <a:gd name="connsiteY21-2024" fmla="*/ 3753136 h 4568476"/>
              <a:gd name="connsiteX22-2025" fmla="*/ 6597942 w 7324472"/>
              <a:gd name="connsiteY22-2026" fmla="*/ 3737896 h 4568476"/>
              <a:gd name="connsiteX23-2027" fmla="*/ 6125502 w 7324472"/>
              <a:gd name="connsiteY23-2028" fmla="*/ 3715036 h 4568476"/>
              <a:gd name="connsiteX24-2029" fmla="*/ 5622582 w 7324472"/>
              <a:gd name="connsiteY24-2030" fmla="*/ 3623596 h 4568476"/>
              <a:gd name="connsiteX25-2031" fmla="*/ 5256822 w 7324472"/>
              <a:gd name="connsiteY25-2032" fmla="*/ 3593116 h 4568476"/>
              <a:gd name="connsiteX26-2033" fmla="*/ 4784382 w 7324472"/>
              <a:gd name="connsiteY26-2034" fmla="*/ 3570256 h 4568476"/>
              <a:gd name="connsiteX27-2035" fmla="*/ 4616742 w 7324472"/>
              <a:gd name="connsiteY27-2036" fmla="*/ 3676936 h 4568476"/>
              <a:gd name="connsiteX28-2037" fmla="*/ 4551972 w 7324472"/>
              <a:gd name="connsiteY28-2038" fmla="*/ 3840766 h 4568476"/>
              <a:gd name="connsiteX29-2039" fmla="*/ 4532922 w 7324472"/>
              <a:gd name="connsiteY29-2040" fmla="*/ 4057936 h 4568476"/>
              <a:gd name="connsiteX30-2041" fmla="*/ 4289082 w 7324472"/>
              <a:gd name="connsiteY30-2042" fmla="*/ 4073176 h 4568476"/>
              <a:gd name="connsiteX31-2043" fmla="*/ 4037622 w 7324472"/>
              <a:gd name="connsiteY31-2044" fmla="*/ 4050316 h 4568476"/>
              <a:gd name="connsiteX32-2045" fmla="*/ 3816642 w 7324472"/>
              <a:gd name="connsiteY32-2046" fmla="*/ 3943636 h 4568476"/>
              <a:gd name="connsiteX33-2047" fmla="*/ 3496602 w 7324472"/>
              <a:gd name="connsiteY33-2048" fmla="*/ 3722656 h 4568476"/>
              <a:gd name="connsiteX34-2049" fmla="*/ 3313722 w 7324472"/>
              <a:gd name="connsiteY34-2050" fmla="*/ 3402616 h 4568476"/>
              <a:gd name="connsiteX35-2051" fmla="*/ 3207042 w 7324472"/>
              <a:gd name="connsiteY35-2052" fmla="*/ 3311176 h 4568476"/>
              <a:gd name="connsiteX36-2053" fmla="*/ 3062262 w 7324472"/>
              <a:gd name="connsiteY36-2054" fmla="*/ 3372136 h 4568476"/>
              <a:gd name="connsiteX37-2055" fmla="*/ 2993682 w 7324472"/>
              <a:gd name="connsiteY37-2056" fmla="*/ 3387376 h 4568476"/>
              <a:gd name="connsiteX38-2057" fmla="*/ 2970822 w 7324472"/>
              <a:gd name="connsiteY38-2058" fmla="*/ 3212116 h 4568476"/>
              <a:gd name="connsiteX39-2059" fmla="*/ 2947962 w 7324472"/>
              <a:gd name="connsiteY39-2060" fmla="*/ 2023396 h 4568476"/>
              <a:gd name="connsiteX40-2061" fmla="*/ 2940342 w 7324472"/>
              <a:gd name="connsiteY40-2062" fmla="*/ 1238536 h 4568476"/>
              <a:gd name="connsiteX41-2063" fmla="*/ 2947962 w 7324472"/>
              <a:gd name="connsiteY41-2064" fmla="*/ 727996 h 4568476"/>
              <a:gd name="connsiteX42-2065" fmla="*/ 2810802 w 7324472"/>
              <a:gd name="connsiteY42-2066" fmla="*/ 484156 h 4568476"/>
              <a:gd name="connsiteX43-2067" fmla="*/ 2688882 w 7324472"/>
              <a:gd name="connsiteY43-2068" fmla="*/ 293656 h 4568476"/>
              <a:gd name="connsiteX44-2069" fmla="*/ 2597442 w 7324472"/>
              <a:gd name="connsiteY44-2070" fmla="*/ 247936 h 4568476"/>
              <a:gd name="connsiteX45-2071" fmla="*/ 2483142 w 7324472"/>
              <a:gd name="connsiteY45-2072" fmla="*/ 255556 h 4568476"/>
              <a:gd name="connsiteX46-2073" fmla="*/ 2163102 w 7324472"/>
              <a:gd name="connsiteY46-2074" fmla="*/ 507016 h 4568476"/>
              <a:gd name="connsiteX47-2075" fmla="*/ 1675422 w 7324472"/>
              <a:gd name="connsiteY47-2076" fmla="*/ 849916 h 4568476"/>
              <a:gd name="connsiteX48-2077" fmla="*/ 1469682 w 7324472"/>
              <a:gd name="connsiteY48-2078" fmla="*/ 781336 h 4568476"/>
              <a:gd name="connsiteX49-2079" fmla="*/ 1210602 w 7324472"/>
              <a:gd name="connsiteY49-2080" fmla="*/ 438436 h 4568476"/>
              <a:gd name="connsiteX50-2081" fmla="*/ 1058202 w 7324472"/>
              <a:gd name="connsiteY50-2082" fmla="*/ 232696 h 4568476"/>
              <a:gd name="connsiteX51-2083" fmla="*/ 905802 w 7324472"/>
              <a:gd name="connsiteY51-2084" fmla="*/ 11716 h 4568476"/>
              <a:gd name="connsiteX52-2085" fmla="*/ 829602 w 7324472"/>
              <a:gd name="connsiteY52-2086" fmla="*/ 57436 h 4568476"/>
              <a:gd name="connsiteX53-2087" fmla="*/ 989622 w 7324472"/>
              <a:gd name="connsiteY53-2088" fmla="*/ 286036 h 4568476"/>
              <a:gd name="connsiteX54-2089" fmla="*/ 1134402 w 7324472"/>
              <a:gd name="connsiteY54-2090" fmla="*/ 438436 h 4568476"/>
              <a:gd name="connsiteX0-2091" fmla="*/ 1081062 w 7324472"/>
              <a:gd name="connsiteY0-2092" fmla="*/ 446056 h 4568476"/>
              <a:gd name="connsiteX1-2093" fmla="*/ 1393482 w 7324472"/>
              <a:gd name="connsiteY1-2094" fmla="*/ 880396 h 4568476"/>
              <a:gd name="connsiteX2-2095" fmla="*/ 1363002 w 7324472"/>
              <a:gd name="connsiteY2-2096" fmla="*/ 1093756 h 4568476"/>
              <a:gd name="connsiteX3-2097" fmla="*/ 1195362 w 7324472"/>
              <a:gd name="connsiteY3-2098" fmla="*/ 1230916 h 4568476"/>
              <a:gd name="connsiteX4-2099" fmla="*/ 631482 w 7324472"/>
              <a:gd name="connsiteY4-2100" fmla="*/ 1650016 h 4568476"/>
              <a:gd name="connsiteX5-2101" fmla="*/ 204762 w 7324472"/>
              <a:gd name="connsiteY5-2102" fmla="*/ 1970056 h 4568476"/>
              <a:gd name="connsiteX6-2103" fmla="*/ 54902 w 7324472"/>
              <a:gd name="connsiteY6-2104" fmla="*/ 2104676 h 4568476"/>
              <a:gd name="connsiteX7-2105" fmla="*/ 21882 w 7324472"/>
              <a:gd name="connsiteY7-2106" fmla="*/ 2274856 h 4568476"/>
              <a:gd name="connsiteX8-2107" fmla="*/ 14262 w 7324472"/>
              <a:gd name="connsiteY8-2108" fmla="*/ 2899696 h 4568476"/>
              <a:gd name="connsiteX9-2109" fmla="*/ 6642 w 7324472"/>
              <a:gd name="connsiteY9-2110" fmla="*/ 3661696 h 4568476"/>
              <a:gd name="connsiteX10-2111" fmla="*/ 6642 w 7324472"/>
              <a:gd name="connsiteY10-2112" fmla="*/ 4408456 h 4568476"/>
              <a:gd name="connsiteX11-2113" fmla="*/ 92367 w 7324472"/>
              <a:gd name="connsiteY11-2114" fmla="*/ 4555141 h 4568476"/>
              <a:gd name="connsiteX12-2115" fmla="*/ 509562 w 7324472"/>
              <a:gd name="connsiteY12-2116" fmla="*/ 4568476 h 4568476"/>
              <a:gd name="connsiteX13-2117" fmla="*/ 2262162 w 7324472"/>
              <a:gd name="connsiteY13-2118" fmla="*/ 4560856 h 4568476"/>
              <a:gd name="connsiteX14-2119" fmla="*/ 3755682 w 7324472"/>
              <a:gd name="connsiteY14-2120" fmla="*/ 4568476 h 4568476"/>
              <a:gd name="connsiteX15-2121" fmla="*/ 5134902 w 7324472"/>
              <a:gd name="connsiteY15-2122" fmla="*/ 4553236 h 4568476"/>
              <a:gd name="connsiteX16-2123" fmla="*/ 6948462 w 7324472"/>
              <a:gd name="connsiteY16-2124" fmla="*/ 4560856 h 4568476"/>
              <a:gd name="connsiteX17-2125" fmla="*/ 7230402 w 7324472"/>
              <a:gd name="connsiteY17-2126" fmla="*/ 4545616 h 4568476"/>
              <a:gd name="connsiteX18-2127" fmla="*/ 7321842 w 7324472"/>
              <a:gd name="connsiteY18-2128" fmla="*/ 4416076 h 4568476"/>
              <a:gd name="connsiteX19-2129" fmla="*/ 7298982 w 7324472"/>
              <a:gd name="connsiteY19-2130" fmla="*/ 4096036 h 4568476"/>
              <a:gd name="connsiteX20-2131" fmla="*/ 7291362 w 7324472"/>
              <a:gd name="connsiteY20-2132" fmla="*/ 3760756 h 4568476"/>
              <a:gd name="connsiteX21-2133" fmla="*/ 7146582 w 7324472"/>
              <a:gd name="connsiteY21-2134" fmla="*/ 3753136 h 4568476"/>
              <a:gd name="connsiteX22-2135" fmla="*/ 6597942 w 7324472"/>
              <a:gd name="connsiteY22-2136" fmla="*/ 3737896 h 4568476"/>
              <a:gd name="connsiteX23-2137" fmla="*/ 6125502 w 7324472"/>
              <a:gd name="connsiteY23-2138" fmla="*/ 3715036 h 4568476"/>
              <a:gd name="connsiteX24-2139" fmla="*/ 5622582 w 7324472"/>
              <a:gd name="connsiteY24-2140" fmla="*/ 3623596 h 4568476"/>
              <a:gd name="connsiteX25-2141" fmla="*/ 5256822 w 7324472"/>
              <a:gd name="connsiteY25-2142" fmla="*/ 3593116 h 4568476"/>
              <a:gd name="connsiteX26-2143" fmla="*/ 4784382 w 7324472"/>
              <a:gd name="connsiteY26-2144" fmla="*/ 3570256 h 4568476"/>
              <a:gd name="connsiteX27-2145" fmla="*/ 4616742 w 7324472"/>
              <a:gd name="connsiteY27-2146" fmla="*/ 3676936 h 4568476"/>
              <a:gd name="connsiteX28-2147" fmla="*/ 4551972 w 7324472"/>
              <a:gd name="connsiteY28-2148" fmla="*/ 3840766 h 4568476"/>
              <a:gd name="connsiteX29-2149" fmla="*/ 4532922 w 7324472"/>
              <a:gd name="connsiteY29-2150" fmla="*/ 4057936 h 4568476"/>
              <a:gd name="connsiteX30-2151" fmla="*/ 4289082 w 7324472"/>
              <a:gd name="connsiteY30-2152" fmla="*/ 4073176 h 4568476"/>
              <a:gd name="connsiteX31-2153" fmla="*/ 4037622 w 7324472"/>
              <a:gd name="connsiteY31-2154" fmla="*/ 4050316 h 4568476"/>
              <a:gd name="connsiteX32-2155" fmla="*/ 3816642 w 7324472"/>
              <a:gd name="connsiteY32-2156" fmla="*/ 3943636 h 4568476"/>
              <a:gd name="connsiteX33-2157" fmla="*/ 3496602 w 7324472"/>
              <a:gd name="connsiteY33-2158" fmla="*/ 3722656 h 4568476"/>
              <a:gd name="connsiteX34-2159" fmla="*/ 3313722 w 7324472"/>
              <a:gd name="connsiteY34-2160" fmla="*/ 3402616 h 4568476"/>
              <a:gd name="connsiteX35-2161" fmla="*/ 3207042 w 7324472"/>
              <a:gd name="connsiteY35-2162" fmla="*/ 3311176 h 4568476"/>
              <a:gd name="connsiteX36-2163" fmla="*/ 3062262 w 7324472"/>
              <a:gd name="connsiteY36-2164" fmla="*/ 3372136 h 4568476"/>
              <a:gd name="connsiteX37-2165" fmla="*/ 2993682 w 7324472"/>
              <a:gd name="connsiteY37-2166" fmla="*/ 3387376 h 4568476"/>
              <a:gd name="connsiteX38-2167" fmla="*/ 2970822 w 7324472"/>
              <a:gd name="connsiteY38-2168" fmla="*/ 3212116 h 4568476"/>
              <a:gd name="connsiteX39-2169" fmla="*/ 2947962 w 7324472"/>
              <a:gd name="connsiteY39-2170" fmla="*/ 2023396 h 4568476"/>
              <a:gd name="connsiteX40-2171" fmla="*/ 2940342 w 7324472"/>
              <a:gd name="connsiteY40-2172" fmla="*/ 1238536 h 4568476"/>
              <a:gd name="connsiteX41-2173" fmla="*/ 2947962 w 7324472"/>
              <a:gd name="connsiteY41-2174" fmla="*/ 727996 h 4568476"/>
              <a:gd name="connsiteX42-2175" fmla="*/ 2810802 w 7324472"/>
              <a:gd name="connsiteY42-2176" fmla="*/ 484156 h 4568476"/>
              <a:gd name="connsiteX43-2177" fmla="*/ 2688882 w 7324472"/>
              <a:gd name="connsiteY43-2178" fmla="*/ 293656 h 4568476"/>
              <a:gd name="connsiteX44-2179" fmla="*/ 2597442 w 7324472"/>
              <a:gd name="connsiteY44-2180" fmla="*/ 247936 h 4568476"/>
              <a:gd name="connsiteX45-2181" fmla="*/ 2483142 w 7324472"/>
              <a:gd name="connsiteY45-2182" fmla="*/ 255556 h 4568476"/>
              <a:gd name="connsiteX46-2183" fmla="*/ 2163102 w 7324472"/>
              <a:gd name="connsiteY46-2184" fmla="*/ 507016 h 4568476"/>
              <a:gd name="connsiteX47-2185" fmla="*/ 1675422 w 7324472"/>
              <a:gd name="connsiteY47-2186" fmla="*/ 849916 h 4568476"/>
              <a:gd name="connsiteX48-2187" fmla="*/ 1469682 w 7324472"/>
              <a:gd name="connsiteY48-2188" fmla="*/ 781336 h 4568476"/>
              <a:gd name="connsiteX49-2189" fmla="*/ 1210602 w 7324472"/>
              <a:gd name="connsiteY49-2190" fmla="*/ 438436 h 4568476"/>
              <a:gd name="connsiteX50-2191" fmla="*/ 1058202 w 7324472"/>
              <a:gd name="connsiteY50-2192" fmla="*/ 232696 h 4568476"/>
              <a:gd name="connsiteX51-2193" fmla="*/ 905802 w 7324472"/>
              <a:gd name="connsiteY51-2194" fmla="*/ 11716 h 4568476"/>
              <a:gd name="connsiteX52-2195" fmla="*/ 829602 w 7324472"/>
              <a:gd name="connsiteY52-2196" fmla="*/ 57436 h 4568476"/>
              <a:gd name="connsiteX53-2197" fmla="*/ 989622 w 7324472"/>
              <a:gd name="connsiteY53-2198" fmla="*/ 286036 h 4568476"/>
              <a:gd name="connsiteX54-2199" fmla="*/ 1134402 w 7324472"/>
              <a:gd name="connsiteY54-2200" fmla="*/ 438436 h 4568476"/>
              <a:gd name="connsiteX0-2201" fmla="*/ 1081062 w 7324048"/>
              <a:gd name="connsiteY0-2202" fmla="*/ 446056 h 4568476"/>
              <a:gd name="connsiteX1-2203" fmla="*/ 1393482 w 7324048"/>
              <a:gd name="connsiteY1-2204" fmla="*/ 880396 h 4568476"/>
              <a:gd name="connsiteX2-2205" fmla="*/ 1363002 w 7324048"/>
              <a:gd name="connsiteY2-2206" fmla="*/ 1093756 h 4568476"/>
              <a:gd name="connsiteX3-2207" fmla="*/ 1195362 w 7324048"/>
              <a:gd name="connsiteY3-2208" fmla="*/ 1230916 h 4568476"/>
              <a:gd name="connsiteX4-2209" fmla="*/ 631482 w 7324048"/>
              <a:gd name="connsiteY4-2210" fmla="*/ 1650016 h 4568476"/>
              <a:gd name="connsiteX5-2211" fmla="*/ 204762 w 7324048"/>
              <a:gd name="connsiteY5-2212" fmla="*/ 1970056 h 4568476"/>
              <a:gd name="connsiteX6-2213" fmla="*/ 54902 w 7324048"/>
              <a:gd name="connsiteY6-2214" fmla="*/ 2104676 h 4568476"/>
              <a:gd name="connsiteX7-2215" fmla="*/ 21882 w 7324048"/>
              <a:gd name="connsiteY7-2216" fmla="*/ 2274856 h 4568476"/>
              <a:gd name="connsiteX8-2217" fmla="*/ 14262 w 7324048"/>
              <a:gd name="connsiteY8-2218" fmla="*/ 2899696 h 4568476"/>
              <a:gd name="connsiteX9-2219" fmla="*/ 6642 w 7324048"/>
              <a:gd name="connsiteY9-2220" fmla="*/ 3661696 h 4568476"/>
              <a:gd name="connsiteX10-2221" fmla="*/ 6642 w 7324048"/>
              <a:gd name="connsiteY10-2222" fmla="*/ 4408456 h 4568476"/>
              <a:gd name="connsiteX11-2223" fmla="*/ 92367 w 7324048"/>
              <a:gd name="connsiteY11-2224" fmla="*/ 4555141 h 4568476"/>
              <a:gd name="connsiteX12-2225" fmla="*/ 509562 w 7324048"/>
              <a:gd name="connsiteY12-2226" fmla="*/ 4568476 h 4568476"/>
              <a:gd name="connsiteX13-2227" fmla="*/ 2262162 w 7324048"/>
              <a:gd name="connsiteY13-2228" fmla="*/ 4560856 h 4568476"/>
              <a:gd name="connsiteX14-2229" fmla="*/ 3755682 w 7324048"/>
              <a:gd name="connsiteY14-2230" fmla="*/ 4568476 h 4568476"/>
              <a:gd name="connsiteX15-2231" fmla="*/ 5134902 w 7324048"/>
              <a:gd name="connsiteY15-2232" fmla="*/ 4553236 h 4568476"/>
              <a:gd name="connsiteX16-2233" fmla="*/ 6948462 w 7324048"/>
              <a:gd name="connsiteY16-2234" fmla="*/ 4560856 h 4568476"/>
              <a:gd name="connsiteX17-2235" fmla="*/ 7238022 w 7324048"/>
              <a:gd name="connsiteY17-2236" fmla="*/ 4539901 h 4568476"/>
              <a:gd name="connsiteX18-2237" fmla="*/ 7321842 w 7324048"/>
              <a:gd name="connsiteY18-2238" fmla="*/ 4416076 h 4568476"/>
              <a:gd name="connsiteX19-2239" fmla="*/ 7298982 w 7324048"/>
              <a:gd name="connsiteY19-2240" fmla="*/ 4096036 h 4568476"/>
              <a:gd name="connsiteX20-2241" fmla="*/ 7291362 w 7324048"/>
              <a:gd name="connsiteY20-2242" fmla="*/ 3760756 h 4568476"/>
              <a:gd name="connsiteX21-2243" fmla="*/ 7146582 w 7324048"/>
              <a:gd name="connsiteY21-2244" fmla="*/ 3753136 h 4568476"/>
              <a:gd name="connsiteX22-2245" fmla="*/ 6597942 w 7324048"/>
              <a:gd name="connsiteY22-2246" fmla="*/ 3737896 h 4568476"/>
              <a:gd name="connsiteX23-2247" fmla="*/ 6125502 w 7324048"/>
              <a:gd name="connsiteY23-2248" fmla="*/ 3715036 h 4568476"/>
              <a:gd name="connsiteX24-2249" fmla="*/ 5622582 w 7324048"/>
              <a:gd name="connsiteY24-2250" fmla="*/ 3623596 h 4568476"/>
              <a:gd name="connsiteX25-2251" fmla="*/ 5256822 w 7324048"/>
              <a:gd name="connsiteY25-2252" fmla="*/ 3593116 h 4568476"/>
              <a:gd name="connsiteX26-2253" fmla="*/ 4784382 w 7324048"/>
              <a:gd name="connsiteY26-2254" fmla="*/ 3570256 h 4568476"/>
              <a:gd name="connsiteX27-2255" fmla="*/ 4616742 w 7324048"/>
              <a:gd name="connsiteY27-2256" fmla="*/ 3676936 h 4568476"/>
              <a:gd name="connsiteX28-2257" fmla="*/ 4551972 w 7324048"/>
              <a:gd name="connsiteY28-2258" fmla="*/ 3840766 h 4568476"/>
              <a:gd name="connsiteX29-2259" fmla="*/ 4532922 w 7324048"/>
              <a:gd name="connsiteY29-2260" fmla="*/ 4057936 h 4568476"/>
              <a:gd name="connsiteX30-2261" fmla="*/ 4289082 w 7324048"/>
              <a:gd name="connsiteY30-2262" fmla="*/ 4073176 h 4568476"/>
              <a:gd name="connsiteX31-2263" fmla="*/ 4037622 w 7324048"/>
              <a:gd name="connsiteY31-2264" fmla="*/ 4050316 h 4568476"/>
              <a:gd name="connsiteX32-2265" fmla="*/ 3816642 w 7324048"/>
              <a:gd name="connsiteY32-2266" fmla="*/ 3943636 h 4568476"/>
              <a:gd name="connsiteX33-2267" fmla="*/ 3496602 w 7324048"/>
              <a:gd name="connsiteY33-2268" fmla="*/ 3722656 h 4568476"/>
              <a:gd name="connsiteX34-2269" fmla="*/ 3313722 w 7324048"/>
              <a:gd name="connsiteY34-2270" fmla="*/ 3402616 h 4568476"/>
              <a:gd name="connsiteX35-2271" fmla="*/ 3207042 w 7324048"/>
              <a:gd name="connsiteY35-2272" fmla="*/ 3311176 h 4568476"/>
              <a:gd name="connsiteX36-2273" fmla="*/ 3062262 w 7324048"/>
              <a:gd name="connsiteY36-2274" fmla="*/ 3372136 h 4568476"/>
              <a:gd name="connsiteX37-2275" fmla="*/ 2993682 w 7324048"/>
              <a:gd name="connsiteY37-2276" fmla="*/ 3387376 h 4568476"/>
              <a:gd name="connsiteX38-2277" fmla="*/ 2970822 w 7324048"/>
              <a:gd name="connsiteY38-2278" fmla="*/ 3212116 h 4568476"/>
              <a:gd name="connsiteX39-2279" fmla="*/ 2947962 w 7324048"/>
              <a:gd name="connsiteY39-2280" fmla="*/ 2023396 h 4568476"/>
              <a:gd name="connsiteX40-2281" fmla="*/ 2940342 w 7324048"/>
              <a:gd name="connsiteY40-2282" fmla="*/ 1238536 h 4568476"/>
              <a:gd name="connsiteX41-2283" fmla="*/ 2947962 w 7324048"/>
              <a:gd name="connsiteY41-2284" fmla="*/ 727996 h 4568476"/>
              <a:gd name="connsiteX42-2285" fmla="*/ 2810802 w 7324048"/>
              <a:gd name="connsiteY42-2286" fmla="*/ 484156 h 4568476"/>
              <a:gd name="connsiteX43-2287" fmla="*/ 2688882 w 7324048"/>
              <a:gd name="connsiteY43-2288" fmla="*/ 293656 h 4568476"/>
              <a:gd name="connsiteX44-2289" fmla="*/ 2597442 w 7324048"/>
              <a:gd name="connsiteY44-2290" fmla="*/ 247936 h 4568476"/>
              <a:gd name="connsiteX45-2291" fmla="*/ 2483142 w 7324048"/>
              <a:gd name="connsiteY45-2292" fmla="*/ 255556 h 4568476"/>
              <a:gd name="connsiteX46-2293" fmla="*/ 2163102 w 7324048"/>
              <a:gd name="connsiteY46-2294" fmla="*/ 507016 h 4568476"/>
              <a:gd name="connsiteX47-2295" fmla="*/ 1675422 w 7324048"/>
              <a:gd name="connsiteY47-2296" fmla="*/ 849916 h 4568476"/>
              <a:gd name="connsiteX48-2297" fmla="*/ 1469682 w 7324048"/>
              <a:gd name="connsiteY48-2298" fmla="*/ 781336 h 4568476"/>
              <a:gd name="connsiteX49-2299" fmla="*/ 1210602 w 7324048"/>
              <a:gd name="connsiteY49-2300" fmla="*/ 438436 h 4568476"/>
              <a:gd name="connsiteX50-2301" fmla="*/ 1058202 w 7324048"/>
              <a:gd name="connsiteY50-2302" fmla="*/ 232696 h 4568476"/>
              <a:gd name="connsiteX51-2303" fmla="*/ 905802 w 7324048"/>
              <a:gd name="connsiteY51-2304" fmla="*/ 11716 h 4568476"/>
              <a:gd name="connsiteX52-2305" fmla="*/ 829602 w 7324048"/>
              <a:gd name="connsiteY52-2306" fmla="*/ 57436 h 4568476"/>
              <a:gd name="connsiteX53-2307" fmla="*/ 989622 w 7324048"/>
              <a:gd name="connsiteY53-2308" fmla="*/ 286036 h 4568476"/>
              <a:gd name="connsiteX54-2309" fmla="*/ 1134402 w 7324048"/>
              <a:gd name="connsiteY54-2310" fmla="*/ 438436 h 4568476"/>
              <a:gd name="connsiteX0-2311" fmla="*/ 1081062 w 7324048"/>
              <a:gd name="connsiteY0-2312" fmla="*/ 446056 h 4568476"/>
              <a:gd name="connsiteX1-2313" fmla="*/ 1393482 w 7324048"/>
              <a:gd name="connsiteY1-2314" fmla="*/ 880396 h 4568476"/>
              <a:gd name="connsiteX2-2315" fmla="*/ 1363002 w 7324048"/>
              <a:gd name="connsiteY2-2316" fmla="*/ 1093756 h 4568476"/>
              <a:gd name="connsiteX3-2317" fmla="*/ 1195362 w 7324048"/>
              <a:gd name="connsiteY3-2318" fmla="*/ 1230916 h 4568476"/>
              <a:gd name="connsiteX4-2319" fmla="*/ 631482 w 7324048"/>
              <a:gd name="connsiteY4-2320" fmla="*/ 1650016 h 4568476"/>
              <a:gd name="connsiteX5-2321" fmla="*/ 204762 w 7324048"/>
              <a:gd name="connsiteY5-2322" fmla="*/ 1970056 h 4568476"/>
              <a:gd name="connsiteX6-2323" fmla="*/ 54902 w 7324048"/>
              <a:gd name="connsiteY6-2324" fmla="*/ 2104676 h 4568476"/>
              <a:gd name="connsiteX7-2325" fmla="*/ 21882 w 7324048"/>
              <a:gd name="connsiteY7-2326" fmla="*/ 2274856 h 4568476"/>
              <a:gd name="connsiteX8-2327" fmla="*/ 14262 w 7324048"/>
              <a:gd name="connsiteY8-2328" fmla="*/ 2899696 h 4568476"/>
              <a:gd name="connsiteX9-2329" fmla="*/ 6642 w 7324048"/>
              <a:gd name="connsiteY9-2330" fmla="*/ 3661696 h 4568476"/>
              <a:gd name="connsiteX10-2331" fmla="*/ 6642 w 7324048"/>
              <a:gd name="connsiteY10-2332" fmla="*/ 4408456 h 4568476"/>
              <a:gd name="connsiteX11-2333" fmla="*/ 92367 w 7324048"/>
              <a:gd name="connsiteY11-2334" fmla="*/ 4555141 h 4568476"/>
              <a:gd name="connsiteX12-2335" fmla="*/ 509562 w 7324048"/>
              <a:gd name="connsiteY12-2336" fmla="*/ 4568476 h 4568476"/>
              <a:gd name="connsiteX13-2337" fmla="*/ 2262162 w 7324048"/>
              <a:gd name="connsiteY13-2338" fmla="*/ 4560856 h 4568476"/>
              <a:gd name="connsiteX14-2339" fmla="*/ 3755682 w 7324048"/>
              <a:gd name="connsiteY14-2340" fmla="*/ 4568476 h 4568476"/>
              <a:gd name="connsiteX15-2341" fmla="*/ 5134902 w 7324048"/>
              <a:gd name="connsiteY15-2342" fmla="*/ 4553236 h 4568476"/>
              <a:gd name="connsiteX16-2343" fmla="*/ 6948462 w 7324048"/>
              <a:gd name="connsiteY16-2344" fmla="*/ 4560856 h 4568476"/>
              <a:gd name="connsiteX17-2345" fmla="*/ 7238022 w 7324048"/>
              <a:gd name="connsiteY17-2346" fmla="*/ 4539901 h 4568476"/>
              <a:gd name="connsiteX18-2347" fmla="*/ 7321842 w 7324048"/>
              <a:gd name="connsiteY18-2348" fmla="*/ 4416076 h 4568476"/>
              <a:gd name="connsiteX19-2349" fmla="*/ 7298982 w 7324048"/>
              <a:gd name="connsiteY19-2350" fmla="*/ 4096036 h 4568476"/>
              <a:gd name="connsiteX20-2351" fmla="*/ 7291362 w 7324048"/>
              <a:gd name="connsiteY20-2352" fmla="*/ 3760756 h 4568476"/>
              <a:gd name="connsiteX21-2353" fmla="*/ 7146582 w 7324048"/>
              <a:gd name="connsiteY21-2354" fmla="*/ 3753136 h 4568476"/>
              <a:gd name="connsiteX22-2355" fmla="*/ 6597942 w 7324048"/>
              <a:gd name="connsiteY22-2356" fmla="*/ 3737896 h 4568476"/>
              <a:gd name="connsiteX23-2357" fmla="*/ 6125502 w 7324048"/>
              <a:gd name="connsiteY23-2358" fmla="*/ 3715036 h 4568476"/>
              <a:gd name="connsiteX24-2359" fmla="*/ 5622582 w 7324048"/>
              <a:gd name="connsiteY24-2360" fmla="*/ 3623596 h 4568476"/>
              <a:gd name="connsiteX25-2361" fmla="*/ 5256822 w 7324048"/>
              <a:gd name="connsiteY25-2362" fmla="*/ 3593116 h 4568476"/>
              <a:gd name="connsiteX26-2363" fmla="*/ 4784382 w 7324048"/>
              <a:gd name="connsiteY26-2364" fmla="*/ 3570256 h 4568476"/>
              <a:gd name="connsiteX27-2365" fmla="*/ 4616742 w 7324048"/>
              <a:gd name="connsiteY27-2366" fmla="*/ 3676936 h 4568476"/>
              <a:gd name="connsiteX28-2367" fmla="*/ 4551972 w 7324048"/>
              <a:gd name="connsiteY28-2368" fmla="*/ 3840766 h 4568476"/>
              <a:gd name="connsiteX29-2369" fmla="*/ 4532922 w 7324048"/>
              <a:gd name="connsiteY29-2370" fmla="*/ 4057936 h 4568476"/>
              <a:gd name="connsiteX30-2371" fmla="*/ 4289082 w 7324048"/>
              <a:gd name="connsiteY30-2372" fmla="*/ 4073176 h 4568476"/>
              <a:gd name="connsiteX31-2373" fmla="*/ 4037622 w 7324048"/>
              <a:gd name="connsiteY31-2374" fmla="*/ 4050316 h 4568476"/>
              <a:gd name="connsiteX32-2375" fmla="*/ 3816642 w 7324048"/>
              <a:gd name="connsiteY32-2376" fmla="*/ 3943636 h 4568476"/>
              <a:gd name="connsiteX33-2377" fmla="*/ 3496602 w 7324048"/>
              <a:gd name="connsiteY33-2378" fmla="*/ 3722656 h 4568476"/>
              <a:gd name="connsiteX34-2379" fmla="*/ 3313722 w 7324048"/>
              <a:gd name="connsiteY34-2380" fmla="*/ 3402616 h 4568476"/>
              <a:gd name="connsiteX35-2381" fmla="*/ 3207042 w 7324048"/>
              <a:gd name="connsiteY35-2382" fmla="*/ 3311176 h 4568476"/>
              <a:gd name="connsiteX36-2383" fmla="*/ 3062262 w 7324048"/>
              <a:gd name="connsiteY36-2384" fmla="*/ 3372136 h 4568476"/>
              <a:gd name="connsiteX37-2385" fmla="*/ 2993682 w 7324048"/>
              <a:gd name="connsiteY37-2386" fmla="*/ 3387376 h 4568476"/>
              <a:gd name="connsiteX38-2387" fmla="*/ 2970822 w 7324048"/>
              <a:gd name="connsiteY38-2388" fmla="*/ 3212116 h 4568476"/>
              <a:gd name="connsiteX39-2389" fmla="*/ 2947962 w 7324048"/>
              <a:gd name="connsiteY39-2390" fmla="*/ 2023396 h 4568476"/>
              <a:gd name="connsiteX40-2391" fmla="*/ 2940342 w 7324048"/>
              <a:gd name="connsiteY40-2392" fmla="*/ 1238536 h 4568476"/>
              <a:gd name="connsiteX41-2393" fmla="*/ 2947962 w 7324048"/>
              <a:gd name="connsiteY41-2394" fmla="*/ 727996 h 4568476"/>
              <a:gd name="connsiteX42-2395" fmla="*/ 2810802 w 7324048"/>
              <a:gd name="connsiteY42-2396" fmla="*/ 484156 h 4568476"/>
              <a:gd name="connsiteX43-2397" fmla="*/ 2688882 w 7324048"/>
              <a:gd name="connsiteY43-2398" fmla="*/ 293656 h 4568476"/>
              <a:gd name="connsiteX44-2399" fmla="*/ 2597442 w 7324048"/>
              <a:gd name="connsiteY44-2400" fmla="*/ 247936 h 4568476"/>
              <a:gd name="connsiteX45-2401" fmla="*/ 2483142 w 7324048"/>
              <a:gd name="connsiteY45-2402" fmla="*/ 255556 h 4568476"/>
              <a:gd name="connsiteX46-2403" fmla="*/ 2163102 w 7324048"/>
              <a:gd name="connsiteY46-2404" fmla="*/ 507016 h 4568476"/>
              <a:gd name="connsiteX47-2405" fmla="*/ 1675422 w 7324048"/>
              <a:gd name="connsiteY47-2406" fmla="*/ 849916 h 4568476"/>
              <a:gd name="connsiteX48-2407" fmla="*/ 1469682 w 7324048"/>
              <a:gd name="connsiteY48-2408" fmla="*/ 781336 h 4568476"/>
              <a:gd name="connsiteX49-2409" fmla="*/ 1210602 w 7324048"/>
              <a:gd name="connsiteY49-2410" fmla="*/ 438436 h 4568476"/>
              <a:gd name="connsiteX50-2411" fmla="*/ 1058202 w 7324048"/>
              <a:gd name="connsiteY50-2412" fmla="*/ 232696 h 4568476"/>
              <a:gd name="connsiteX51-2413" fmla="*/ 905802 w 7324048"/>
              <a:gd name="connsiteY51-2414" fmla="*/ 11716 h 4568476"/>
              <a:gd name="connsiteX52-2415" fmla="*/ 829602 w 7324048"/>
              <a:gd name="connsiteY52-2416" fmla="*/ 57436 h 4568476"/>
              <a:gd name="connsiteX53-2417" fmla="*/ 989622 w 7324048"/>
              <a:gd name="connsiteY53-2418" fmla="*/ 286036 h 4568476"/>
              <a:gd name="connsiteX54-2419" fmla="*/ 1134402 w 7324048"/>
              <a:gd name="connsiteY54-2420" fmla="*/ 438436 h 4568476"/>
              <a:gd name="connsiteX0-2421" fmla="*/ 1081062 w 7324048"/>
              <a:gd name="connsiteY0-2422" fmla="*/ 446056 h 4568476"/>
              <a:gd name="connsiteX1-2423" fmla="*/ 1393482 w 7324048"/>
              <a:gd name="connsiteY1-2424" fmla="*/ 880396 h 4568476"/>
              <a:gd name="connsiteX2-2425" fmla="*/ 1363002 w 7324048"/>
              <a:gd name="connsiteY2-2426" fmla="*/ 1093756 h 4568476"/>
              <a:gd name="connsiteX3-2427" fmla="*/ 1195362 w 7324048"/>
              <a:gd name="connsiteY3-2428" fmla="*/ 1230916 h 4568476"/>
              <a:gd name="connsiteX4-2429" fmla="*/ 631482 w 7324048"/>
              <a:gd name="connsiteY4-2430" fmla="*/ 1650016 h 4568476"/>
              <a:gd name="connsiteX5-2431" fmla="*/ 204762 w 7324048"/>
              <a:gd name="connsiteY5-2432" fmla="*/ 1970056 h 4568476"/>
              <a:gd name="connsiteX6-2433" fmla="*/ 54902 w 7324048"/>
              <a:gd name="connsiteY6-2434" fmla="*/ 2104676 h 4568476"/>
              <a:gd name="connsiteX7-2435" fmla="*/ 21882 w 7324048"/>
              <a:gd name="connsiteY7-2436" fmla="*/ 2274856 h 4568476"/>
              <a:gd name="connsiteX8-2437" fmla="*/ 14262 w 7324048"/>
              <a:gd name="connsiteY8-2438" fmla="*/ 2899696 h 4568476"/>
              <a:gd name="connsiteX9-2439" fmla="*/ 6642 w 7324048"/>
              <a:gd name="connsiteY9-2440" fmla="*/ 3661696 h 4568476"/>
              <a:gd name="connsiteX10-2441" fmla="*/ 6642 w 7324048"/>
              <a:gd name="connsiteY10-2442" fmla="*/ 4408456 h 4568476"/>
              <a:gd name="connsiteX11-2443" fmla="*/ 92367 w 7324048"/>
              <a:gd name="connsiteY11-2444" fmla="*/ 4555141 h 4568476"/>
              <a:gd name="connsiteX12-2445" fmla="*/ 509562 w 7324048"/>
              <a:gd name="connsiteY12-2446" fmla="*/ 4568476 h 4568476"/>
              <a:gd name="connsiteX13-2447" fmla="*/ 2262162 w 7324048"/>
              <a:gd name="connsiteY13-2448" fmla="*/ 4560856 h 4568476"/>
              <a:gd name="connsiteX14-2449" fmla="*/ 3755682 w 7324048"/>
              <a:gd name="connsiteY14-2450" fmla="*/ 4568476 h 4568476"/>
              <a:gd name="connsiteX15-2451" fmla="*/ 5134902 w 7324048"/>
              <a:gd name="connsiteY15-2452" fmla="*/ 4553236 h 4568476"/>
              <a:gd name="connsiteX16-2453" fmla="*/ 6948462 w 7324048"/>
              <a:gd name="connsiteY16-2454" fmla="*/ 4560856 h 4568476"/>
              <a:gd name="connsiteX17-2455" fmla="*/ 7238022 w 7324048"/>
              <a:gd name="connsiteY17-2456" fmla="*/ 4539901 h 4568476"/>
              <a:gd name="connsiteX18-2457" fmla="*/ 7321842 w 7324048"/>
              <a:gd name="connsiteY18-2458" fmla="*/ 4416076 h 4568476"/>
              <a:gd name="connsiteX19-2459" fmla="*/ 7298982 w 7324048"/>
              <a:gd name="connsiteY19-2460" fmla="*/ 4096036 h 4568476"/>
              <a:gd name="connsiteX20-2461" fmla="*/ 7291362 w 7324048"/>
              <a:gd name="connsiteY20-2462" fmla="*/ 3760756 h 4568476"/>
              <a:gd name="connsiteX21-2463" fmla="*/ 7146582 w 7324048"/>
              <a:gd name="connsiteY21-2464" fmla="*/ 3753136 h 4568476"/>
              <a:gd name="connsiteX22-2465" fmla="*/ 6597942 w 7324048"/>
              <a:gd name="connsiteY22-2466" fmla="*/ 3737896 h 4568476"/>
              <a:gd name="connsiteX23-2467" fmla="*/ 6125502 w 7324048"/>
              <a:gd name="connsiteY23-2468" fmla="*/ 3715036 h 4568476"/>
              <a:gd name="connsiteX24-2469" fmla="*/ 5622582 w 7324048"/>
              <a:gd name="connsiteY24-2470" fmla="*/ 3623596 h 4568476"/>
              <a:gd name="connsiteX25-2471" fmla="*/ 5256822 w 7324048"/>
              <a:gd name="connsiteY25-2472" fmla="*/ 3593116 h 4568476"/>
              <a:gd name="connsiteX26-2473" fmla="*/ 4784382 w 7324048"/>
              <a:gd name="connsiteY26-2474" fmla="*/ 3570256 h 4568476"/>
              <a:gd name="connsiteX27-2475" fmla="*/ 4616742 w 7324048"/>
              <a:gd name="connsiteY27-2476" fmla="*/ 3676936 h 4568476"/>
              <a:gd name="connsiteX28-2477" fmla="*/ 4551972 w 7324048"/>
              <a:gd name="connsiteY28-2478" fmla="*/ 3840766 h 4568476"/>
              <a:gd name="connsiteX29-2479" fmla="*/ 4532922 w 7324048"/>
              <a:gd name="connsiteY29-2480" fmla="*/ 4057936 h 4568476"/>
              <a:gd name="connsiteX30-2481" fmla="*/ 4289082 w 7324048"/>
              <a:gd name="connsiteY30-2482" fmla="*/ 4073176 h 4568476"/>
              <a:gd name="connsiteX31-2483" fmla="*/ 4037622 w 7324048"/>
              <a:gd name="connsiteY31-2484" fmla="*/ 4050316 h 4568476"/>
              <a:gd name="connsiteX32-2485" fmla="*/ 3816642 w 7324048"/>
              <a:gd name="connsiteY32-2486" fmla="*/ 3943636 h 4568476"/>
              <a:gd name="connsiteX33-2487" fmla="*/ 3496602 w 7324048"/>
              <a:gd name="connsiteY33-2488" fmla="*/ 3722656 h 4568476"/>
              <a:gd name="connsiteX34-2489" fmla="*/ 3313722 w 7324048"/>
              <a:gd name="connsiteY34-2490" fmla="*/ 3402616 h 4568476"/>
              <a:gd name="connsiteX35-2491" fmla="*/ 3207042 w 7324048"/>
              <a:gd name="connsiteY35-2492" fmla="*/ 3311176 h 4568476"/>
              <a:gd name="connsiteX36-2493" fmla="*/ 3062262 w 7324048"/>
              <a:gd name="connsiteY36-2494" fmla="*/ 3372136 h 4568476"/>
              <a:gd name="connsiteX37-2495" fmla="*/ 2993682 w 7324048"/>
              <a:gd name="connsiteY37-2496" fmla="*/ 3387376 h 4568476"/>
              <a:gd name="connsiteX38-2497" fmla="*/ 2970822 w 7324048"/>
              <a:gd name="connsiteY38-2498" fmla="*/ 3212116 h 4568476"/>
              <a:gd name="connsiteX39-2499" fmla="*/ 2947962 w 7324048"/>
              <a:gd name="connsiteY39-2500" fmla="*/ 2023396 h 4568476"/>
              <a:gd name="connsiteX40-2501" fmla="*/ 2940342 w 7324048"/>
              <a:gd name="connsiteY40-2502" fmla="*/ 1238536 h 4568476"/>
              <a:gd name="connsiteX41-2503" fmla="*/ 2947962 w 7324048"/>
              <a:gd name="connsiteY41-2504" fmla="*/ 727996 h 4568476"/>
              <a:gd name="connsiteX42-2505" fmla="*/ 2810802 w 7324048"/>
              <a:gd name="connsiteY42-2506" fmla="*/ 484156 h 4568476"/>
              <a:gd name="connsiteX43-2507" fmla="*/ 2688882 w 7324048"/>
              <a:gd name="connsiteY43-2508" fmla="*/ 293656 h 4568476"/>
              <a:gd name="connsiteX44-2509" fmla="*/ 2597442 w 7324048"/>
              <a:gd name="connsiteY44-2510" fmla="*/ 247936 h 4568476"/>
              <a:gd name="connsiteX45-2511" fmla="*/ 2483142 w 7324048"/>
              <a:gd name="connsiteY45-2512" fmla="*/ 255556 h 4568476"/>
              <a:gd name="connsiteX46-2513" fmla="*/ 2163102 w 7324048"/>
              <a:gd name="connsiteY46-2514" fmla="*/ 507016 h 4568476"/>
              <a:gd name="connsiteX47-2515" fmla="*/ 1675422 w 7324048"/>
              <a:gd name="connsiteY47-2516" fmla="*/ 849916 h 4568476"/>
              <a:gd name="connsiteX48-2517" fmla="*/ 1469682 w 7324048"/>
              <a:gd name="connsiteY48-2518" fmla="*/ 781336 h 4568476"/>
              <a:gd name="connsiteX49-2519" fmla="*/ 1210602 w 7324048"/>
              <a:gd name="connsiteY49-2520" fmla="*/ 438436 h 4568476"/>
              <a:gd name="connsiteX50-2521" fmla="*/ 1058202 w 7324048"/>
              <a:gd name="connsiteY50-2522" fmla="*/ 232696 h 4568476"/>
              <a:gd name="connsiteX51-2523" fmla="*/ 905802 w 7324048"/>
              <a:gd name="connsiteY51-2524" fmla="*/ 11716 h 4568476"/>
              <a:gd name="connsiteX52-2525" fmla="*/ 829602 w 7324048"/>
              <a:gd name="connsiteY52-2526" fmla="*/ 57436 h 4568476"/>
              <a:gd name="connsiteX53-2527" fmla="*/ 989622 w 7324048"/>
              <a:gd name="connsiteY53-2528" fmla="*/ 286036 h 4568476"/>
              <a:gd name="connsiteX54-2529" fmla="*/ 1134402 w 7324048"/>
              <a:gd name="connsiteY54-2530" fmla="*/ 438436 h 4568476"/>
              <a:gd name="connsiteX0-2531" fmla="*/ 1081062 w 7322731"/>
              <a:gd name="connsiteY0-2532" fmla="*/ 446056 h 4568476"/>
              <a:gd name="connsiteX1-2533" fmla="*/ 1393482 w 7322731"/>
              <a:gd name="connsiteY1-2534" fmla="*/ 880396 h 4568476"/>
              <a:gd name="connsiteX2-2535" fmla="*/ 1363002 w 7322731"/>
              <a:gd name="connsiteY2-2536" fmla="*/ 1093756 h 4568476"/>
              <a:gd name="connsiteX3-2537" fmla="*/ 1195362 w 7322731"/>
              <a:gd name="connsiteY3-2538" fmla="*/ 1230916 h 4568476"/>
              <a:gd name="connsiteX4-2539" fmla="*/ 631482 w 7322731"/>
              <a:gd name="connsiteY4-2540" fmla="*/ 1650016 h 4568476"/>
              <a:gd name="connsiteX5-2541" fmla="*/ 204762 w 7322731"/>
              <a:gd name="connsiteY5-2542" fmla="*/ 1970056 h 4568476"/>
              <a:gd name="connsiteX6-2543" fmla="*/ 54902 w 7322731"/>
              <a:gd name="connsiteY6-2544" fmla="*/ 2104676 h 4568476"/>
              <a:gd name="connsiteX7-2545" fmla="*/ 21882 w 7322731"/>
              <a:gd name="connsiteY7-2546" fmla="*/ 2274856 h 4568476"/>
              <a:gd name="connsiteX8-2547" fmla="*/ 14262 w 7322731"/>
              <a:gd name="connsiteY8-2548" fmla="*/ 2899696 h 4568476"/>
              <a:gd name="connsiteX9-2549" fmla="*/ 6642 w 7322731"/>
              <a:gd name="connsiteY9-2550" fmla="*/ 3661696 h 4568476"/>
              <a:gd name="connsiteX10-2551" fmla="*/ 6642 w 7322731"/>
              <a:gd name="connsiteY10-2552" fmla="*/ 4408456 h 4568476"/>
              <a:gd name="connsiteX11-2553" fmla="*/ 92367 w 7322731"/>
              <a:gd name="connsiteY11-2554" fmla="*/ 4555141 h 4568476"/>
              <a:gd name="connsiteX12-2555" fmla="*/ 509562 w 7322731"/>
              <a:gd name="connsiteY12-2556" fmla="*/ 4568476 h 4568476"/>
              <a:gd name="connsiteX13-2557" fmla="*/ 2262162 w 7322731"/>
              <a:gd name="connsiteY13-2558" fmla="*/ 4560856 h 4568476"/>
              <a:gd name="connsiteX14-2559" fmla="*/ 3755682 w 7322731"/>
              <a:gd name="connsiteY14-2560" fmla="*/ 4568476 h 4568476"/>
              <a:gd name="connsiteX15-2561" fmla="*/ 5134902 w 7322731"/>
              <a:gd name="connsiteY15-2562" fmla="*/ 4553236 h 4568476"/>
              <a:gd name="connsiteX16-2563" fmla="*/ 6948462 w 7322731"/>
              <a:gd name="connsiteY16-2564" fmla="*/ 4560856 h 4568476"/>
              <a:gd name="connsiteX17-2565" fmla="*/ 7264692 w 7322731"/>
              <a:gd name="connsiteY17-2566" fmla="*/ 4534186 h 4568476"/>
              <a:gd name="connsiteX18-2567" fmla="*/ 7321842 w 7322731"/>
              <a:gd name="connsiteY18-2568" fmla="*/ 4416076 h 4568476"/>
              <a:gd name="connsiteX19-2569" fmla="*/ 7298982 w 7322731"/>
              <a:gd name="connsiteY19-2570" fmla="*/ 4096036 h 4568476"/>
              <a:gd name="connsiteX20-2571" fmla="*/ 7291362 w 7322731"/>
              <a:gd name="connsiteY20-2572" fmla="*/ 3760756 h 4568476"/>
              <a:gd name="connsiteX21-2573" fmla="*/ 7146582 w 7322731"/>
              <a:gd name="connsiteY21-2574" fmla="*/ 3753136 h 4568476"/>
              <a:gd name="connsiteX22-2575" fmla="*/ 6597942 w 7322731"/>
              <a:gd name="connsiteY22-2576" fmla="*/ 3737896 h 4568476"/>
              <a:gd name="connsiteX23-2577" fmla="*/ 6125502 w 7322731"/>
              <a:gd name="connsiteY23-2578" fmla="*/ 3715036 h 4568476"/>
              <a:gd name="connsiteX24-2579" fmla="*/ 5622582 w 7322731"/>
              <a:gd name="connsiteY24-2580" fmla="*/ 3623596 h 4568476"/>
              <a:gd name="connsiteX25-2581" fmla="*/ 5256822 w 7322731"/>
              <a:gd name="connsiteY25-2582" fmla="*/ 3593116 h 4568476"/>
              <a:gd name="connsiteX26-2583" fmla="*/ 4784382 w 7322731"/>
              <a:gd name="connsiteY26-2584" fmla="*/ 3570256 h 4568476"/>
              <a:gd name="connsiteX27-2585" fmla="*/ 4616742 w 7322731"/>
              <a:gd name="connsiteY27-2586" fmla="*/ 3676936 h 4568476"/>
              <a:gd name="connsiteX28-2587" fmla="*/ 4551972 w 7322731"/>
              <a:gd name="connsiteY28-2588" fmla="*/ 3840766 h 4568476"/>
              <a:gd name="connsiteX29-2589" fmla="*/ 4532922 w 7322731"/>
              <a:gd name="connsiteY29-2590" fmla="*/ 4057936 h 4568476"/>
              <a:gd name="connsiteX30-2591" fmla="*/ 4289082 w 7322731"/>
              <a:gd name="connsiteY30-2592" fmla="*/ 4073176 h 4568476"/>
              <a:gd name="connsiteX31-2593" fmla="*/ 4037622 w 7322731"/>
              <a:gd name="connsiteY31-2594" fmla="*/ 4050316 h 4568476"/>
              <a:gd name="connsiteX32-2595" fmla="*/ 3816642 w 7322731"/>
              <a:gd name="connsiteY32-2596" fmla="*/ 3943636 h 4568476"/>
              <a:gd name="connsiteX33-2597" fmla="*/ 3496602 w 7322731"/>
              <a:gd name="connsiteY33-2598" fmla="*/ 3722656 h 4568476"/>
              <a:gd name="connsiteX34-2599" fmla="*/ 3313722 w 7322731"/>
              <a:gd name="connsiteY34-2600" fmla="*/ 3402616 h 4568476"/>
              <a:gd name="connsiteX35-2601" fmla="*/ 3207042 w 7322731"/>
              <a:gd name="connsiteY35-2602" fmla="*/ 3311176 h 4568476"/>
              <a:gd name="connsiteX36-2603" fmla="*/ 3062262 w 7322731"/>
              <a:gd name="connsiteY36-2604" fmla="*/ 3372136 h 4568476"/>
              <a:gd name="connsiteX37-2605" fmla="*/ 2993682 w 7322731"/>
              <a:gd name="connsiteY37-2606" fmla="*/ 3387376 h 4568476"/>
              <a:gd name="connsiteX38-2607" fmla="*/ 2970822 w 7322731"/>
              <a:gd name="connsiteY38-2608" fmla="*/ 3212116 h 4568476"/>
              <a:gd name="connsiteX39-2609" fmla="*/ 2947962 w 7322731"/>
              <a:gd name="connsiteY39-2610" fmla="*/ 2023396 h 4568476"/>
              <a:gd name="connsiteX40-2611" fmla="*/ 2940342 w 7322731"/>
              <a:gd name="connsiteY40-2612" fmla="*/ 1238536 h 4568476"/>
              <a:gd name="connsiteX41-2613" fmla="*/ 2947962 w 7322731"/>
              <a:gd name="connsiteY41-2614" fmla="*/ 727996 h 4568476"/>
              <a:gd name="connsiteX42-2615" fmla="*/ 2810802 w 7322731"/>
              <a:gd name="connsiteY42-2616" fmla="*/ 484156 h 4568476"/>
              <a:gd name="connsiteX43-2617" fmla="*/ 2688882 w 7322731"/>
              <a:gd name="connsiteY43-2618" fmla="*/ 293656 h 4568476"/>
              <a:gd name="connsiteX44-2619" fmla="*/ 2597442 w 7322731"/>
              <a:gd name="connsiteY44-2620" fmla="*/ 247936 h 4568476"/>
              <a:gd name="connsiteX45-2621" fmla="*/ 2483142 w 7322731"/>
              <a:gd name="connsiteY45-2622" fmla="*/ 255556 h 4568476"/>
              <a:gd name="connsiteX46-2623" fmla="*/ 2163102 w 7322731"/>
              <a:gd name="connsiteY46-2624" fmla="*/ 507016 h 4568476"/>
              <a:gd name="connsiteX47-2625" fmla="*/ 1675422 w 7322731"/>
              <a:gd name="connsiteY47-2626" fmla="*/ 849916 h 4568476"/>
              <a:gd name="connsiteX48-2627" fmla="*/ 1469682 w 7322731"/>
              <a:gd name="connsiteY48-2628" fmla="*/ 781336 h 4568476"/>
              <a:gd name="connsiteX49-2629" fmla="*/ 1210602 w 7322731"/>
              <a:gd name="connsiteY49-2630" fmla="*/ 438436 h 4568476"/>
              <a:gd name="connsiteX50-2631" fmla="*/ 1058202 w 7322731"/>
              <a:gd name="connsiteY50-2632" fmla="*/ 232696 h 4568476"/>
              <a:gd name="connsiteX51-2633" fmla="*/ 905802 w 7322731"/>
              <a:gd name="connsiteY51-2634" fmla="*/ 11716 h 4568476"/>
              <a:gd name="connsiteX52-2635" fmla="*/ 829602 w 7322731"/>
              <a:gd name="connsiteY52-2636" fmla="*/ 57436 h 4568476"/>
              <a:gd name="connsiteX53-2637" fmla="*/ 989622 w 7322731"/>
              <a:gd name="connsiteY53-2638" fmla="*/ 286036 h 4568476"/>
              <a:gd name="connsiteX54-2639" fmla="*/ 1134402 w 7322731"/>
              <a:gd name="connsiteY54-2640" fmla="*/ 438436 h 4568476"/>
              <a:gd name="connsiteX0-2641" fmla="*/ 1081062 w 7322898"/>
              <a:gd name="connsiteY0-2642" fmla="*/ 446056 h 4568476"/>
              <a:gd name="connsiteX1-2643" fmla="*/ 1393482 w 7322898"/>
              <a:gd name="connsiteY1-2644" fmla="*/ 880396 h 4568476"/>
              <a:gd name="connsiteX2-2645" fmla="*/ 1363002 w 7322898"/>
              <a:gd name="connsiteY2-2646" fmla="*/ 1093756 h 4568476"/>
              <a:gd name="connsiteX3-2647" fmla="*/ 1195362 w 7322898"/>
              <a:gd name="connsiteY3-2648" fmla="*/ 1230916 h 4568476"/>
              <a:gd name="connsiteX4-2649" fmla="*/ 631482 w 7322898"/>
              <a:gd name="connsiteY4-2650" fmla="*/ 1650016 h 4568476"/>
              <a:gd name="connsiteX5-2651" fmla="*/ 204762 w 7322898"/>
              <a:gd name="connsiteY5-2652" fmla="*/ 1970056 h 4568476"/>
              <a:gd name="connsiteX6-2653" fmla="*/ 54902 w 7322898"/>
              <a:gd name="connsiteY6-2654" fmla="*/ 2104676 h 4568476"/>
              <a:gd name="connsiteX7-2655" fmla="*/ 21882 w 7322898"/>
              <a:gd name="connsiteY7-2656" fmla="*/ 2274856 h 4568476"/>
              <a:gd name="connsiteX8-2657" fmla="*/ 14262 w 7322898"/>
              <a:gd name="connsiteY8-2658" fmla="*/ 2899696 h 4568476"/>
              <a:gd name="connsiteX9-2659" fmla="*/ 6642 w 7322898"/>
              <a:gd name="connsiteY9-2660" fmla="*/ 3661696 h 4568476"/>
              <a:gd name="connsiteX10-2661" fmla="*/ 6642 w 7322898"/>
              <a:gd name="connsiteY10-2662" fmla="*/ 4408456 h 4568476"/>
              <a:gd name="connsiteX11-2663" fmla="*/ 92367 w 7322898"/>
              <a:gd name="connsiteY11-2664" fmla="*/ 4555141 h 4568476"/>
              <a:gd name="connsiteX12-2665" fmla="*/ 509562 w 7322898"/>
              <a:gd name="connsiteY12-2666" fmla="*/ 4568476 h 4568476"/>
              <a:gd name="connsiteX13-2667" fmla="*/ 2262162 w 7322898"/>
              <a:gd name="connsiteY13-2668" fmla="*/ 4560856 h 4568476"/>
              <a:gd name="connsiteX14-2669" fmla="*/ 3755682 w 7322898"/>
              <a:gd name="connsiteY14-2670" fmla="*/ 4568476 h 4568476"/>
              <a:gd name="connsiteX15-2671" fmla="*/ 5134902 w 7322898"/>
              <a:gd name="connsiteY15-2672" fmla="*/ 4553236 h 4568476"/>
              <a:gd name="connsiteX16-2673" fmla="*/ 6948462 w 7322898"/>
              <a:gd name="connsiteY16-2674" fmla="*/ 4560856 h 4568476"/>
              <a:gd name="connsiteX17-2675" fmla="*/ 7260882 w 7322898"/>
              <a:gd name="connsiteY17-2676" fmla="*/ 4526566 h 4568476"/>
              <a:gd name="connsiteX18-2677" fmla="*/ 7321842 w 7322898"/>
              <a:gd name="connsiteY18-2678" fmla="*/ 4416076 h 4568476"/>
              <a:gd name="connsiteX19-2679" fmla="*/ 7298982 w 7322898"/>
              <a:gd name="connsiteY19-2680" fmla="*/ 4096036 h 4568476"/>
              <a:gd name="connsiteX20-2681" fmla="*/ 7291362 w 7322898"/>
              <a:gd name="connsiteY20-2682" fmla="*/ 3760756 h 4568476"/>
              <a:gd name="connsiteX21-2683" fmla="*/ 7146582 w 7322898"/>
              <a:gd name="connsiteY21-2684" fmla="*/ 3753136 h 4568476"/>
              <a:gd name="connsiteX22-2685" fmla="*/ 6597942 w 7322898"/>
              <a:gd name="connsiteY22-2686" fmla="*/ 3737896 h 4568476"/>
              <a:gd name="connsiteX23-2687" fmla="*/ 6125502 w 7322898"/>
              <a:gd name="connsiteY23-2688" fmla="*/ 3715036 h 4568476"/>
              <a:gd name="connsiteX24-2689" fmla="*/ 5622582 w 7322898"/>
              <a:gd name="connsiteY24-2690" fmla="*/ 3623596 h 4568476"/>
              <a:gd name="connsiteX25-2691" fmla="*/ 5256822 w 7322898"/>
              <a:gd name="connsiteY25-2692" fmla="*/ 3593116 h 4568476"/>
              <a:gd name="connsiteX26-2693" fmla="*/ 4784382 w 7322898"/>
              <a:gd name="connsiteY26-2694" fmla="*/ 3570256 h 4568476"/>
              <a:gd name="connsiteX27-2695" fmla="*/ 4616742 w 7322898"/>
              <a:gd name="connsiteY27-2696" fmla="*/ 3676936 h 4568476"/>
              <a:gd name="connsiteX28-2697" fmla="*/ 4551972 w 7322898"/>
              <a:gd name="connsiteY28-2698" fmla="*/ 3840766 h 4568476"/>
              <a:gd name="connsiteX29-2699" fmla="*/ 4532922 w 7322898"/>
              <a:gd name="connsiteY29-2700" fmla="*/ 4057936 h 4568476"/>
              <a:gd name="connsiteX30-2701" fmla="*/ 4289082 w 7322898"/>
              <a:gd name="connsiteY30-2702" fmla="*/ 4073176 h 4568476"/>
              <a:gd name="connsiteX31-2703" fmla="*/ 4037622 w 7322898"/>
              <a:gd name="connsiteY31-2704" fmla="*/ 4050316 h 4568476"/>
              <a:gd name="connsiteX32-2705" fmla="*/ 3816642 w 7322898"/>
              <a:gd name="connsiteY32-2706" fmla="*/ 3943636 h 4568476"/>
              <a:gd name="connsiteX33-2707" fmla="*/ 3496602 w 7322898"/>
              <a:gd name="connsiteY33-2708" fmla="*/ 3722656 h 4568476"/>
              <a:gd name="connsiteX34-2709" fmla="*/ 3313722 w 7322898"/>
              <a:gd name="connsiteY34-2710" fmla="*/ 3402616 h 4568476"/>
              <a:gd name="connsiteX35-2711" fmla="*/ 3207042 w 7322898"/>
              <a:gd name="connsiteY35-2712" fmla="*/ 3311176 h 4568476"/>
              <a:gd name="connsiteX36-2713" fmla="*/ 3062262 w 7322898"/>
              <a:gd name="connsiteY36-2714" fmla="*/ 3372136 h 4568476"/>
              <a:gd name="connsiteX37-2715" fmla="*/ 2993682 w 7322898"/>
              <a:gd name="connsiteY37-2716" fmla="*/ 3387376 h 4568476"/>
              <a:gd name="connsiteX38-2717" fmla="*/ 2970822 w 7322898"/>
              <a:gd name="connsiteY38-2718" fmla="*/ 3212116 h 4568476"/>
              <a:gd name="connsiteX39-2719" fmla="*/ 2947962 w 7322898"/>
              <a:gd name="connsiteY39-2720" fmla="*/ 2023396 h 4568476"/>
              <a:gd name="connsiteX40-2721" fmla="*/ 2940342 w 7322898"/>
              <a:gd name="connsiteY40-2722" fmla="*/ 1238536 h 4568476"/>
              <a:gd name="connsiteX41-2723" fmla="*/ 2947962 w 7322898"/>
              <a:gd name="connsiteY41-2724" fmla="*/ 727996 h 4568476"/>
              <a:gd name="connsiteX42-2725" fmla="*/ 2810802 w 7322898"/>
              <a:gd name="connsiteY42-2726" fmla="*/ 484156 h 4568476"/>
              <a:gd name="connsiteX43-2727" fmla="*/ 2688882 w 7322898"/>
              <a:gd name="connsiteY43-2728" fmla="*/ 293656 h 4568476"/>
              <a:gd name="connsiteX44-2729" fmla="*/ 2597442 w 7322898"/>
              <a:gd name="connsiteY44-2730" fmla="*/ 247936 h 4568476"/>
              <a:gd name="connsiteX45-2731" fmla="*/ 2483142 w 7322898"/>
              <a:gd name="connsiteY45-2732" fmla="*/ 255556 h 4568476"/>
              <a:gd name="connsiteX46-2733" fmla="*/ 2163102 w 7322898"/>
              <a:gd name="connsiteY46-2734" fmla="*/ 507016 h 4568476"/>
              <a:gd name="connsiteX47-2735" fmla="*/ 1675422 w 7322898"/>
              <a:gd name="connsiteY47-2736" fmla="*/ 849916 h 4568476"/>
              <a:gd name="connsiteX48-2737" fmla="*/ 1469682 w 7322898"/>
              <a:gd name="connsiteY48-2738" fmla="*/ 781336 h 4568476"/>
              <a:gd name="connsiteX49-2739" fmla="*/ 1210602 w 7322898"/>
              <a:gd name="connsiteY49-2740" fmla="*/ 438436 h 4568476"/>
              <a:gd name="connsiteX50-2741" fmla="*/ 1058202 w 7322898"/>
              <a:gd name="connsiteY50-2742" fmla="*/ 232696 h 4568476"/>
              <a:gd name="connsiteX51-2743" fmla="*/ 905802 w 7322898"/>
              <a:gd name="connsiteY51-2744" fmla="*/ 11716 h 4568476"/>
              <a:gd name="connsiteX52-2745" fmla="*/ 829602 w 7322898"/>
              <a:gd name="connsiteY52-2746" fmla="*/ 57436 h 4568476"/>
              <a:gd name="connsiteX53-2747" fmla="*/ 989622 w 7322898"/>
              <a:gd name="connsiteY53-2748" fmla="*/ 286036 h 4568476"/>
              <a:gd name="connsiteX54-2749" fmla="*/ 1134402 w 7322898"/>
              <a:gd name="connsiteY54-2750" fmla="*/ 438436 h 4568476"/>
              <a:gd name="connsiteX0-2751" fmla="*/ 1081062 w 7322651"/>
              <a:gd name="connsiteY0-2752" fmla="*/ 446056 h 4568476"/>
              <a:gd name="connsiteX1-2753" fmla="*/ 1393482 w 7322651"/>
              <a:gd name="connsiteY1-2754" fmla="*/ 880396 h 4568476"/>
              <a:gd name="connsiteX2-2755" fmla="*/ 1363002 w 7322651"/>
              <a:gd name="connsiteY2-2756" fmla="*/ 1093756 h 4568476"/>
              <a:gd name="connsiteX3-2757" fmla="*/ 1195362 w 7322651"/>
              <a:gd name="connsiteY3-2758" fmla="*/ 1230916 h 4568476"/>
              <a:gd name="connsiteX4-2759" fmla="*/ 631482 w 7322651"/>
              <a:gd name="connsiteY4-2760" fmla="*/ 1650016 h 4568476"/>
              <a:gd name="connsiteX5-2761" fmla="*/ 204762 w 7322651"/>
              <a:gd name="connsiteY5-2762" fmla="*/ 1970056 h 4568476"/>
              <a:gd name="connsiteX6-2763" fmla="*/ 54902 w 7322651"/>
              <a:gd name="connsiteY6-2764" fmla="*/ 2104676 h 4568476"/>
              <a:gd name="connsiteX7-2765" fmla="*/ 21882 w 7322651"/>
              <a:gd name="connsiteY7-2766" fmla="*/ 2274856 h 4568476"/>
              <a:gd name="connsiteX8-2767" fmla="*/ 14262 w 7322651"/>
              <a:gd name="connsiteY8-2768" fmla="*/ 2899696 h 4568476"/>
              <a:gd name="connsiteX9-2769" fmla="*/ 6642 w 7322651"/>
              <a:gd name="connsiteY9-2770" fmla="*/ 3661696 h 4568476"/>
              <a:gd name="connsiteX10-2771" fmla="*/ 6642 w 7322651"/>
              <a:gd name="connsiteY10-2772" fmla="*/ 4408456 h 4568476"/>
              <a:gd name="connsiteX11-2773" fmla="*/ 92367 w 7322651"/>
              <a:gd name="connsiteY11-2774" fmla="*/ 4555141 h 4568476"/>
              <a:gd name="connsiteX12-2775" fmla="*/ 509562 w 7322651"/>
              <a:gd name="connsiteY12-2776" fmla="*/ 4568476 h 4568476"/>
              <a:gd name="connsiteX13-2777" fmla="*/ 2262162 w 7322651"/>
              <a:gd name="connsiteY13-2778" fmla="*/ 4560856 h 4568476"/>
              <a:gd name="connsiteX14-2779" fmla="*/ 3755682 w 7322651"/>
              <a:gd name="connsiteY14-2780" fmla="*/ 4568476 h 4568476"/>
              <a:gd name="connsiteX15-2781" fmla="*/ 5134902 w 7322651"/>
              <a:gd name="connsiteY15-2782" fmla="*/ 4553236 h 4568476"/>
              <a:gd name="connsiteX16-2783" fmla="*/ 6948462 w 7322651"/>
              <a:gd name="connsiteY16-2784" fmla="*/ 4560856 h 4568476"/>
              <a:gd name="connsiteX17-2785" fmla="*/ 7266597 w 7322651"/>
              <a:gd name="connsiteY17-2786" fmla="*/ 4530376 h 4568476"/>
              <a:gd name="connsiteX18-2787" fmla="*/ 7321842 w 7322651"/>
              <a:gd name="connsiteY18-2788" fmla="*/ 4416076 h 4568476"/>
              <a:gd name="connsiteX19-2789" fmla="*/ 7298982 w 7322651"/>
              <a:gd name="connsiteY19-2790" fmla="*/ 4096036 h 4568476"/>
              <a:gd name="connsiteX20-2791" fmla="*/ 7291362 w 7322651"/>
              <a:gd name="connsiteY20-2792" fmla="*/ 3760756 h 4568476"/>
              <a:gd name="connsiteX21-2793" fmla="*/ 7146582 w 7322651"/>
              <a:gd name="connsiteY21-2794" fmla="*/ 3753136 h 4568476"/>
              <a:gd name="connsiteX22-2795" fmla="*/ 6597942 w 7322651"/>
              <a:gd name="connsiteY22-2796" fmla="*/ 3737896 h 4568476"/>
              <a:gd name="connsiteX23-2797" fmla="*/ 6125502 w 7322651"/>
              <a:gd name="connsiteY23-2798" fmla="*/ 3715036 h 4568476"/>
              <a:gd name="connsiteX24-2799" fmla="*/ 5622582 w 7322651"/>
              <a:gd name="connsiteY24-2800" fmla="*/ 3623596 h 4568476"/>
              <a:gd name="connsiteX25-2801" fmla="*/ 5256822 w 7322651"/>
              <a:gd name="connsiteY25-2802" fmla="*/ 3593116 h 4568476"/>
              <a:gd name="connsiteX26-2803" fmla="*/ 4784382 w 7322651"/>
              <a:gd name="connsiteY26-2804" fmla="*/ 3570256 h 4568476"/>
              <a:gd name="connsiteX27-2805" fmla="*/ 4616742 w 7322651"/>
              <a:gd name="connsiteY27-2806" fmla="*/ 3676936 h 4568476"/>
              <a:gd name="connsiteX28-2807" fmla="*/ 4551972 w 7322651"/>
              <a:gd name="connsiteY28-2808" fmla="*/ 3840766 h 4568476"/>
              <a:gd name="connsiteX29-2809" fmla="*/ 4532922 w 7322651"/>
              <a:gd name="connsiteY29-2810" fmla="*/ 4057936 h 4568476"/>
              <a:gd name="connsiteX30-2811" fmla="*/ 4289082 w 7322651"/>
              <a:gd name="connsiteY30-2812" fmla="*/ 4073176 h 4568476"/>
              <a:gd name="connsiteX31-2813" fmla="*/ 4037622 w 7322651"/>
              <a:gd name="connsiteY31-2814" fmla="*/ 4050316 h 4568476"/>
              <a:gd name="connsiteX32-2815" fmla="*/ 3816642 w 7322651"/>
              <a:gd name="connsiteY32-2816" fmla="*/ 3943636 h 4568476"/>
              <a:gd name="connsiteX33-2817" fmla="*/ 3496602 w 7322651"/>
              <a:gd name="connsiteY33-2818" fmla="*/ 3722656 h 4568476"/>
              <a:gd name="connsiteX34-2819" fmla="*/ 3313722 w 7322651"/>
              <a:gd name="connsiteY34-2820" fmla="*/ 3402616 h 4568476"/>
              <a:gd name="connsiteX35-2821" fmla="*/ 3207042 w 7322651"/>
              <a:gd name="connsiteY35-2822" fmla="*/ 3311176 h 4568476"/>
              <a:gd name="connsiteX36-2823" fmla="*/ 3062262 w 7322651"/>
              <a:gd name="connsiteY36-2824" fmla="*/ 3372136 h 4568476"/>
              <a:gd name="connsiteX37-2825" fmla="*/ 2993682 w 7322651"/>
              <a:gd name="connsiteY37-2826" fmla="*/ 3387376 h 4568476"/>
              <a:gd name="connsiteX38-2827" fmla="*/ 2970822 w 7322651"/>
              <a:gd name="connsiteY38-2828" fmla="*/ 3212116 h 4568476"/>
              <a:gd name="connsiteX39-2829" fmla="*/ 2947962 w 7322651"/>
              <a:gd name="connsiteY39-2830" fmla="*/ 2023396 h 4568476"/>
              <a:gd name="connsiteX40-2831" fmla="*/ 2940342 w 7322651"/>
              <a:gd name="connsiteY40-2832" fmla="*/ 1238536 h 4568476"/>
              <a:gd name="connsiteX41-2833" fmla="*/ 2947962 w 7322651"/>
              <a:gd name="connsiteY41-2834" fmla="*/ 727996 h 4568476"/>
              <a:gd name="connsiteX42-2835" fmla="*/ 2810802 w 7322651"/>
              <a:gd name="connsiteY42-2836" fmla="*/ 484156 h 4568476"/>
              <a:gd name="connsiteX43-2837" fmla="*/ 2688882 w 7322651"/>
              <a:gd name="connsiteY43-2838" fmla="*/ 293656 h 4568476"/>
              <a:gd name="connsiteX44-2839" fmla="*/ 2597442 w 7322651"/>
              <a:gd name="connsiteY44-2840" fmla="*/ 247936 h 4568476"/>
              <a:gd name="connsiteX45-2841" fmla="*/ 2483142 w 7322651"/>
              <a:gd name="connsiteY45-2842" fmla="*/ 255556 h 4568476"/>
              <a:gd name="connsiteX46-2843" fmla="*/ 2163102 w 7322651"/>
              <a:gd name="connsiteY46-2844" fmla="*/ 507016 h 4568476"/>
              <a:gd name="connsiteX47-2845" fmla="*/ 1675422 w 7322651"/>
              <a:gd name="connsiteY47-2846" fmla="*/ 849916 h 4568476"/>
              <a:gd name="connsiteX48-2847" fmla="*/ 1469682 w 7322651"/>
              <a:gd name="connsiteY48-2848" fmla="*/ 781336 h 4568476"/>
              <a:gd name="connsiteX49-2849" fmla="*/ 1210602 w 7322651"/>
              <a:gd name="connsiteY49-2850" fmla="*/ 438436 h 4568476"/>
              <a:gd name="connsiteX50-2851" fmla="*/ 1058202 w 7322651"/>
              <a:gd name="connsiteY50-2852" fmla="*/ 232696 h 4568476"/>
              <a:gd name="connsiteX51-2853" fmla="*/ 905802 w 7322651"/>
              <a:gd name="connsiteY51-2854" fmla="*/ 11716 h 4568476"/>
              <a:gd name="connsiteX52-2855" fmla="*/ 829602 w 7322651"/>
              <a:gd name="connsiteY52-2856" fmla="*/ 57436 h 4568476"/>
              <a:gd name="connsiteX53-2857" fmla="*/ 989622 w 7322651"/>
              <a:gd name="connsiteY53-2858" fmla="*/ 286036 h 4568476"/>
              <a:gd name="connsiteX54-2859" fmla="*/ 1134402 w 7322651"/>
              <a:gd name="connsiteY54-2860" fmla="*/ 438436 h 4568476"/>
              <a:gd name="connsiteX0-2861" fmla="*/ 1081062 w 7322651"/>
              <a:gd name="connsiteY0-2862" fmla="*/ 446056 h 4568476"/>
              <a:gd name="connsiteX1-2863" fmla="*/ 1393482 w 7322651"/>
              <a:gd name="connsiteY1-2864" fmla="*/ 880396 h 4568476"/>
              <a:gd name="connsiteX2-2865" fmla="*/ 1363002 w 7322651"/>
              <a:gd name="connsiteY2-2866" fmla="*/ 1093756 h 4568476"/>
              <a:gd name="connsiteX3-2867" fmla="*/ 1195362 w 7322651"/>
              <a:gd name="connsiteY3-2868" fmla="*/ 1230916 h 4568476"/>
              <a:gd name="connsiteX4-2869" fmla="*/ 631482 w 7322651"/>
              <a:gd name="connsiteY4-2870" fmla="*/ 1650016 h 4568476"/>
              <a:gd name="connsiteX5-2871" fmla="*/ 204762 w 7322651"/>
              <a:gd name="connsiteY5-2872" fmla="*/ 1970056 h 4568476"/>
              <a:gd name="connsiteX6-2873" fmla="*/ 54902 w 7322651"/>
              <a:gd name="connsiteY6-2874" fmla="*/ 2104676 h 4568476"/>
              <a:gd name="connsiteX7-2875" fmla="*/ 21882 w 7322651"/>
              <a:gd name="connsiteY7-2876" fmla="*/ 2274856 h 4568476"/>
              <a:gd name="connsiteX8-2877" fmla="*/ 14262 w 7322651"/>
              <a:gd name="connsiteY8-2878" fmla="*/ 2899696 h 4568476"/>
              <a:gd name="connsiteX9-2879" fmla="*/ 6642 w 7322651"/>
              <a:gd name="connsiteY9-2880" fmla="*/ 3661696 h 4568476"/>
              <a:gd name="connsiteX10-2881" fmla="*/ 6642 w 7322651"/>
              <a:gd name="connsiteY10-2882" fmla="*/ 4408456 h 4568476"/>
              <a:gd name="connsiteX11-2883" fmla="*/ 92367 w 7322651"/>
              <a:gd name="connsiteY11-2884" fmla="*/ 4555141 h 4568476"/>
              <a:gd name="connsiteX12-2885" fmla="*/ 509562 w 7322651"/>
              <a:gd name="connsiteY12-2886" fmla="*/ 4568476 h 4568476"/>
              <a:gd name="connsiteX13-2887" fmla="*/ 2262162 w 7322651"/>
              <a:gd name="connsiteY13-2888" fmla="*/ 4560856 h 4568476"/>
              <a:gd name="connsiteX14-2889" fmla="*/ 3755682 w 7322651"/>
              <a:gd name="connsiteY14-2890" fmla="*/ 4568476 h 4568476"/>
              <a:gd name="connsiteX15-2891" fmla="*/ 5134902 w 7322651"/>
              <a:gd name="connsiteY15-2892" fmla="*/ 4553236 h 4568476"/>
              <a:gd name="connsiteX16-2893" fmla="*/ 6948462 w 7322651"/>
              <a:gd name="connsiteY16-2894" fmla="*/ 4560856 h 4568476"/>
              <a:gd name="connsiteX17-2895" fmla="*/ 7266597 w 7322651"/>
              <a:gd name="connsiteY17-2896" fmla="*/ 4530376 h 4568476"/>
              <a:gd name="connsiteX18-2897" fmla="*/ 7321842 w 7322651"/>
              <a:gd name="connsiteY18-2898" fmla="*/ 4416076 h 4568476"/>
              <a:gd name="connsiteX19-2899" fmla="*/ 7298982 w 7322651"/>
              <a:gd name="connsiteY19-2900" fmla="*/ 4096036 h 4568476"/>
              <a:gd name="connsiteX20-2901" fmla="*/ 7291362 w 7322651"/>
              <a:gd name="connsiteY20-2902" fmla="*/ 3760756 h 4568476"/>
              <a:gd name="connsiteX21-2903" fmla="*/ 7146582 w 7322651"/>
              <a:gd name="connsiteY21-2904" fmla="*/ 3753136 h 4568476"/>
              <a:gd name="connsiteX22-2905" fmla="*/ 6597942 w 7322651"/>
              <a:gd name="connsiteY22-2906" fmla="*/ 3737896 h 4568476"/>
              <a:gd name="connsiteX23-2907" fmla="*/ 6125502 w 7322651"/>
              <a:gd name="connsiteY23-2908" fmla="*/ 3715036 h 4568476"/>
              <a:gd name="connsiteX24-2909" fmla="*/ 5622582 w 7322651"/>
              <a:gd name="connsiteY24-2910" fmla="*/ 3623596 h 4568476"/>
              <a:gd name="connsiteX25-2911" fmla="*/ 5256822 w 7322651"/>
              <a:gd name="connsiteY25-2912" fmla="*/ 3593116 h 4568476"/>
              <a:gd name="connsiteX26-2913" fmla="*/ 4784382 w 7322651"/>
              <a:gd name="connsiteY26-2914" fmla="*/ 3570256 h 4568476"/>
              <a:gd name="connsiteX27-2915" fmla="*/ 4616742 w 7322651"/>
              <a:gd name="connsiteY27-2916" fmla="*/ 3676936 h 4568476"/>
              <a:gd name="connsiteX28-2917" fmla="*/ 4551972 w 7322651"/>
              <a:gd name="connsiteY28-2918" fmla="*/ 3840766 h 4568476"/>
              <a:gd name="connsiteX29-2919" fmla="*/ 4532922 w 7322651"/>
              <a:gd name="connsiteY29-2920" fmla="*/ 4057936 h 4568476"/>
              <a:gd name="connsiteX30-2921" fmla="*/ 4289082 w 7322651"/>
              <a:gd name="connsiteY30-2922" fmla="*/ 4073176 h 4568476"/>
              <a:gd name="connsiteX31-2923" fmla="*/ 4037622 w 7322651"/>
              <a:gd name="connsiteY31-2924" fmla="*/ 4050316 h 4568476"/>
              <a:gd name="connsiteX32-2925" fmla="*/ 3816642 w 7322651"/>
              <a:gd name="connsiteY32-2926" fmla="*/ 3943636 h 4568476"/>
              <a:gd name="connsiteX33-2927" fmla="*/ 3496602 w 7322651"/>
              <a:gd name="connsiteY33-2928" fmla="*/ 3722656 h 4568476"/>
              <a:gd name="connsiteX34-2929" fmla="*/ 3313722 w 7322651"/>
              <a:gd name="connsiteY34-2930" fmla="*/ 3402616 h 4568476"/>
              <a:gd name="connsiteX35-2931" fmla="*/ 3207042 w 7322651"/>
              <a:gd name="connsiteY35-2932" fmla="*/ 3311176 h 4568476"/>
              <a:gd name="connsiteX36-2933" fmla="*/ 3062262 w 7322651"/>
              <a:gd name="connsiteY36-2934" fmla="*/ 3372136 h 4568476"/>
              <a:gd name="connsiteX37-2935" fmla="*/ 2993682 w 7322651"/>
              <a:gd name="connsiteY37-2936" fmla="*/ 3387376 h 4568476"/>
              <a:gd name="connsiteX38-2937" fmla="*/ 2970822 w 7322651"/>
              <a:gd name="connsiteY38-2938" fmla="*/ 3212116 h 4568476"/>
              <a:gd name="connsiteX39-2939" fmla="*/ 2947962 w 7322651"/>
              <a:gd name="connsiteY39-2940" fmla="*/ 2023396 h 4568476"/>
              <a:gd name="connsiteX40-2941" fmla="*/ 2940342 w 7322651"/>
              <a:gd name="connsiteY40-2942" fmla="*/ 1238536 h 4568476"/>
              <a:gd name="connsiteX41-2943" fmla="*/ 2947962 w 7322651"/>
              <a:gd name="connsiteY41-2944" fmla="*/ 727996 h 4568476"/>
              <a:gd name="connsiteX42-2945" fmla="*/ 2810802 w 7322651"/>
              <a:gd name="connsiteY42-2946" fmla="*/ 484156 h 4568476"/>
              <a:gd name="connsiteX43-2947" fmla="*/ 2688882 w 7322651"/>
              <a:gd name="connsiteY43-2948" fmla="*/ 293656 h 4568476"/>
              <a:gd name="connsiteX44-2949" fmla="*/ 2597442 w 7322651"/>
              <a:gd name="connsiteY44-2950" fmla="*/ 247936 h 4568476"/>
              <a:gd name="connsiteX45-2951" fmla="*/ 2483142 w 7322651"/>
              <a:gd name="connsiteY45-2952" fmla="*/ 255556 h 4568476"/>
              <a:gd name="connsiteX46-2953" fmla="*/ 2163102 w 7322651"/>
              <a:gd name="connsiteY46-2954" fmla="*/ 507016 h 4568476"/>
              <a:gd name="connsiteX47-2955" fmla="*/ 1675422 w 7322651"/>
              <a:gd name="connsiteY47-2956" fmla="*/ 849916 h 4568476"/>
              <a:gd name="connsiteX48-2957" fmla="*/ 1469682 w 7322651"/>
              <a:gd name="connsiteY48-2958" fmla="*/ 781336 h 4568476"/>
              <a:gd name="connsiteX49-2959" fmla="*/ 1210602 w 7322651"/>
              <a:gd name="connsiteY49-2960" fmla="*/ 438436 h 4568476"/>
              <a:gd name="connsiteX50-2961" fmla="*/ 1058202 w 7322651"/>
              <a:gd name="connsiteY50-2962" fmla="*/ 232696 h 4568476"/>
              <a:gd name="connsiteX51-2963" fmla="*/ 905802 w 7322651"/>
              <a:gd name="connsiteY51-2964" fmla="*/ 11716 h 4568476"/>
              <a:gd name="connsiteX52-2965" fmla="*/ 829602 w 7322651"/>
              <a:gd name="connsiteY52-2966" fmla="*/ 57436 h 4568476"/>
              <a:gd name="connsiteX53-2967" fmla="*/ 989622 w 7322651"/>
              <a:gd name="connsiteY53-2968" fmla="*/ 286036 h 4568476"/>
              <a:gd name="connsiteX54-2969" fmla="*/ 1119162 w 7322651"/>
              <a:gd name="connsiteY54-2970" fmla="*/ 436531 h 4568476"/>
              <a:gd name="connsiteX0-2971" fmla="*/ 1081062 w 7322651"/>
              <a:gd name="connsiteY0-2972" fmla="*/ 445952 h 4568372"/>
              <a:gd name="connsiteX1-2973" fmla="*/ 1393482 w 7322651"/>
              <a:gd name="connsiteY1-2974" fmla="*/ 880292 h 4568372"/>
              <a:gd name="connsiteX2-2975" fmla="*/ 1363002 w 7322651"/>
              <a:gd name="connsiteY2-2976" fmla="*/ 1093652 h 4568372"/>
              <a:gd name="connsiteX3-2977" fmla="*/ 1195362 w 7322651"/>
              <a:gd name="connsiteY3-2978" fmla="*/ 1230812 h 4568372"/>
              <a:gd name="connsiteX4-2979" fmla="*/ 631482 w 7322651"/>
              <a:gd name="connsiteY4-2980" fmla="*/ 1649912 h 4568372"/>
              <a:gd name="connsiteX5-2981" fmla="*/ 204762 w 7322651"/>
              <a:gd name="connsiteY5-2982" fmla="*/ 1969952 h 4568372"/>
              <a:gd name="connsiteX6-2983" fmla="*/ 54902 w 7322651"/>
              <a:gd name="connsiteY6-2984" fmla="*/ 2104572 h 4568372"/>
              <a:gd name="connsiteX7-2985" fmla="*/ 21882 w 7322651"/>
              <a:gd name="connsiteY7-2986" fmla="*/ 2274752 h 4568372"/>
              <a:gd name="connsiteX8-2987" fmla="*/ 14262 w 7322651"/>
              <a:gd name="connsiteY8-2988" fmla="*/ 2899592 h 4568372"/>
              <a:gd name="connsiteX9-2989" fmla="*/ 6642 w 7322651"/>
              <a:gd name="connsiteY9-2990" fmla="*/ 3661592 h 4568372"/>
              <a:gd name="connsiteX10-2991" fmla="*/ 6642 w 7322651"/>
              <a:gd name="connsiteY10-2992" fmla="*/ 4408352 h 4568372"/>
              <a:gd name="connsiteX11-2993" fmla="*/ 92367 w 7322651"/>
              <a:gd name="connsiteY11-2994" fmla="*/ 4555037 h 4568372"/>
              <a:gd name="connsiteX12-2995" fmla="*/ 509562 w 7322651"/>
              <a:gd name="connsiteY12-2996" fmla="*/ 4568372 h 4568372"/>
              <a:gd name="connsiteX13-2997" fmla="*/ 2262162 w 7322651"/>
              <a:gd name="connsiteY13-2998" fmla="*/ 4560752 h 4568372"/>
              <a:gd name="connsiteX14-2999" fmla="*/ 3755682 w 7322651"/>
              <a:gd name="connsiteY14-3000" fmla="*/ 4568372 h 4568372"/>
              <a:gd name="connsiteX15-3001" fmla="*/ 5134902 w 7322651"/>
              <a:gd name="connsiteY15-3002" fmla="*/ 4553132 h 4568372"/>
              <a:gd name="connsiteX16-3003" fmla="*/ 6948462 w 7322651"/>
              <a:gd name="connsiteY16-3004" fmla="*/ 4560752 h 4568372"/>
              <a:gd name="connsiteX17-3005" fmla="*/ 7266597 w 7322651"/>
              <a:gd name="connsiteY17-3006" fmla="*/ 4530272 h 4568372"/>
              <a:gd name="connsiteX18-3007" fmla="*/ 7321842 w 7322651"/>
              <a:gd name="connsiteY18-3008" fmla="*/ 4415972 h 4568372"/>
              <a:gd name="connsiteX19-3009" fmla="*/ 7298982 w 7322651"/>
              <a:gd name="connsiteY19-3010" fmla="*/ 4095932 h 4568372"/>
              <a:gd name="connsiteX20-3011" fmla="*/ 7291362 w 7322651"/>
              <a:gd name="connsiteY20-3012" fmla="*/ 3760652 h 4568372"/>
              <a:gd name="connsiteX21-3013" fmla="*/ 7146582 w 7322651"/>
              <a:gd name="connsiteY21-3014" fmla="*/ 3753032 h 4568372"/>
              <a:gd name="connsiteX22-3015" fmla="*/ 6597942 w 7322651"/>
              <a:gd name="connsiteY22-3016" fmla="*/ 3737792 h 4568372"/>
              <a:gd name="connsiteX23-3017" fmla="*/ 6125502 w 7322651"/>
              <a:gd name="connsiteY23-3018" fmla="*/ 3714932 h 4568372"/>
              <a:gd name="connsiteX24-3019" fmla="*/ 5622582 w 7322651"/>
              <a:gd name="connsiteY24-3020" fmla="*/ 3623492 h 4568372"/>
              <a:gd name="connsiteX25-3021" fmla="*/ 5256822 w 7322651"/>
              <a:gd name="connsiteY25-3022" fmla="*/ 3593012 h 4568372"/>
              <a:gd name="connsiteX26-3023" fmla="*/ 4784382 w 7322651"/>
              <a:gd name="connsiteY26-3024" fmla="*/ 3570152 h 4568372"/>
              <a:gd name="connsiteX27-3025" fmla="*/ 4616742 w 7322651"/>
              <a:gd name="connsiteY27-3026" fmla="*/ 3676832 h 4568372"/>
              <a:gd name="connsiteX28-3027" fmla="*/ 4551972 w 7322651"/>
              <a:gd name="connsiteY28-3028" fmla="*/ 3840662 h 4568372"/>
              <a:gd name="connsiteX29-3029" fmla="*/ 4532922 w 7322651"/>
              <a:gd name="connsiteY29-3030" fmla="*/ 4057832 h 4568372"/>
              <a:gd name="connsiteX30-3031" fmla="*/ 4289082 w 7322651"/>
              <a:gd name="connsiteY30-3032" fmla="*/ 4073072 h 4568372"/>
              <a:gd name="connsiteX31-3033" fmla="*/ 4037622 w 7322651"/>
              <a:gd name="connsiteY31-3034" fmla="*/ 4050212 h 4568372"/>
              <a:gd name="connsiteX32-3035" fmla="*/ 3816642 w 7322651"/>
              <a:gd name="connsiteY32-3036" fmla="*/ 3943532 h 4568372"/>
              <a:gd name="connsiteX33-3037" fmla="*/ 3496602 w 7322651"/>
              <a:gd name="connsiteY33-3038" fmla="*/ 3722552 h 4568372"/>
              <a:gd name="connsiteX34-3039" fmla="*/ 3313722 w 7322651"/>
              <a:gd name="connsiteY34-3040" fmla="*/ 3402512 h 4568372"/>
              <a:gd name="connsiteX35-3041" fmla="*/ 3207042 w 7322651"/>
              <a:gd name="connsiteY35-3042" fmla="*/ 3311072 h 4568372"/>
              <a:gd name="connsiteX36-3043" fmla="*/ 3062262 w 7322651"/>
              <a:gd name="connsiteY36-3044" fmla="*/ 3372032 h 4568372"/>
              <a:gd name="connsiteX37-3045" fmla="*/ 2993682 w 7322651"/>
              <a:gd name="connsiteY37-3046" fmla="*/ 3387272 h 4568372"/>
              <a:gd name="connsiteX38-3047" fmla="*/ 2970822 w 7322651"/>
              <a:gd name="connsiteY38-3048" fmla="*/ 3212012 h 4568372"/>
              <a:gd name="connsiteX39-3049" fmla="*/ 2947962 w 7322651"/>
              <a:gd name="connsiteY39-3050" fmla="*/ 2023292 h 4568372"/>
              <a:gd name="connsiteX40-3051" fmla="*/ 2940342 w 7322651"/>
              <a:gd name="connsiteY40-3052" fmla="*/ 1238432 h 4568372"/>
              <a:gd name="connsiteX41-3053" fmla="*/ 2947962 w 7322651"/>
              <a:gd name="connsiteY41-3054" fmla="*/ 727892 h 4568372"/>
              <a:gd name="connsiteX42-3055" fmla="*/ 2810802 w 7322651"/>
              <a:gd name="connsiteY42-3056" fmla="*/ 484052 h 4568372"/>
              <a:gd name="connsiteX43-3057" fmla="*/ 2688882 w 7322651"/>
              <a:gd name="connsiteY43-3058" fmla="*/ 293552 h 4568372"/>
              <a:gd name="connsiteX44-3059" fmla="*/ 2597442 w 7322651"/>
              <a:gd name="connsiteY44-3060" fmla="*/ 247832 h 4568372"/>
              <a:gd name="connsiteX45-3061" fmla="*/ 2483142 w 7322651"/>
              <a:gd name="connsiteY45-3062" fmla="*/ 255452 h 4568372"/>
              <a:gd name="connsiteX46-3063" fmla="*/ 2163102 w 7322651"/>
              <a:gd name="connsiteY46-3064" fmla="*/ 506912 h 4568372"/>
              <a:gd name="connsiteX47-3065" fmla="*/ 1675422 w 7322651"/>
              <a:gd name="connsiteY47-3066" fmla="*/ 849812 h 4568372"/>
              <a:gd name="connsiteX48-3067" fmla="*/ 1469682 w 7322651"/>
              <a:gd name="connsiteY48-3068" fmla="*/ 781232 h 4568372"/>
              <a:gd name="connsiteX49-3069" fmla="*/ 1210602 w 7322651"/>
              <a:gd name="connsiteY49-3070" fmla="*/ 438332 h 4568372"/>
              <a:gd name="connsiteX50-3071" fmla="*/ 1058202 w 7322651"/>
              <a:gd name="connsiteY50-3072" fmla="*/ 232592 h 4568372"/>
              <a:gd name="connsiteX51-3073" fmla="*/ 905802 w 7322651"/>
              <a:gd name="connsiteY51-3074" fmla="*/ 11612 h 4568372"/>
              <a:gd name="connsiteX52-3075" fmla="*/ 829602 w 7322651"/>
              <a:gd name="connsiteY52-3076" fmla="*/ 57332 h 4568372"/>
              <a:gd name="connsiteX53-3077" fmla="*/ 997242 w 7322651"/>
              <a:gd name="connsiteY53-3078" fmla="*/ 282122 h 4568372"/>
              <a:gd name="connsiteX54-3079" fmla="*/ 1119162 w 7322651"/>
              <a:gd name="connsiteY54-3080" fmla="*/ 436427 h 4568372"/>
              <a:gd name="connsiteX0-3081" fmla="*/ 1081062 w 7322651"/>
              <a:gd name="connsiteY0-3082" fmla="*/ 445952 h 4568372"/>
              <a:gd name="connsiteX1-3083" fmla="*/ 1393482 w 7322651"/>
              <a:gd name="connsiteY1-3084" fmla="*/ 880292 h 4568372"/>
              <a:gd name="connsiteX2-3085" fmla="*/ 1363002 w 7322651"/>
              <a:gd name="connsiteY2-3086" fmla="*/ 1093652 h 4568372"/>
              <a:gd name="connsiteX3-3087" fmla="*/ 1195362 w 7322651"/>
              <a:gd name="connsiteY3-3088" fmla="*/ 1230812 h 4568372"/>
              <a:gd name="connsiteX4-3089" fmla="*/ 631482 w 7322651"/>
              <a:gd name="connsiteY4-3090" fmla="*/ 1649912 h 4568372"/>
              <a:gd name="connsiteX5-3091" fmla="*/ 204762 w 7322651"/>
              <a:gd name="connsiteY5-3092" fmla="*/ 1969952 h 4568372"/>
              <a:gd name="connsiteX6-3093" fmla="*/ 54902 w 7322651"/>
              <a:gd name="connsiteY6-3094" fmla="*/ 2104572 h 4568372"/>
              <a:gd name="connsiteX7-3095" fmla="*/ 21882 w 7322651"/>
              <a:gd name="connsiteY7-3096" fmla="*/ 2274752 h 4568372"/>
              <a:gd name="connsiteX8-3097" fmla="*/ 14262 w 7322651"/>
              <a:gd name="connsiteY8-3098" fmla="*/ 2899592 h 4568372"/>
              <a:gd name="connsiteX9-3099" fmla="*/ 6642 w 7322651"/>
              <a:gd name="connsiteY9-3100" fmla="*/ 3661592 h 4568372"/>
              <a:gd name="connsiteX10-3101" fmla="*/ 6642 w 7322651"/>
              <a:gd name="connsiteY10-3102" fmla="*/ 4408352 h 4568372"/>
              <a:gd name="connsiteX11-3103" fmla="*/ 92367 w 7322651"/>
              <a:gd name="connsiteY11-3104" fmla="*/ 4555037 h 4568372"/>
              <a:gd name="connsiteX12-3105" fmla="*/ 509562 w 7322651"/>
              <a:gd name="connsiteY12-3106" fmla="*/ 4568372 h 4568372"/>
              <a:gd name="connsiteX13-3107" fmla="*/ 2262162 w 7322651"/>
              <a:gd name="connsiteY13-3108" fmla="*/ 4560752 h 4568372"/>
              <a:gd name="connsiteX14-3109" fmla="*/ 3755682 w 7322651"/>
              <a:gd name="connsiteY14-3110" fmla="*/ 4568372 h 4568372"/>
              <a:gd name="connsiteX15-3111" fmla="*/ 5134902 w 7322651"/>
              <a:gd name="connsiteY15-3112" fmla="*/ 4553132 h 4568372"/>
              <a:gd name="connsiteX16-3113" fmla="*/ 6948462 w 7322651"/>
              <a:gd name="connsiteY16-3114" fmla="*/ 4560752 h 4568372"/>
              <a:gd name="connsiteX17-3115" fmla="*/ 7266597 w 7322651"/>
              <a:gd name="connsiteY17-3116" fmla="*/ 4530272 h 4568372"/>
              <a:gd name="connsiteX18-3117" fmla="*/ 7321842 w 7322651"/>
              <a:gd name="connsiteY18-3118" fmla="*/ 4415972 h 4568372"/>
              <a:gd name="connsiteX19-3119" fmla="*/ 7298982 w 7322651"/>
              <a:gd name="connsiteY19-3120" fmla="*/ 4095932 h 4568372"/>
              <a:gd name="connsiteX20-3121" fmla="*/ 7291362 w 7322651"/>
              <a:gd name="connsiteY20-3122" fmla="*/ 3760652 h 4568372"/>
              <a:gd name="connsiteX21-3123" fmla="*/ 7146582 w 7322651"/>
              <a:gd name="connsiteY21-3124" fmla="*/ 3753032 h 4568372"/>
              <a:gd name="connsiteX22-3125" fmla="*/ 6597942 w 7322651"/>
              <a:gd name="connsiteY22-3126" fmla="*/ 3737792 h 4568372"/>
              <a:gd name="connsiteX23-3127" fmla="*/ 6125502 w 7322651"/>
              <a:gd name="connsiteY23-3128" fmla="*/ 3714932 h 4568372"/>
              <a:gd name="connsiteX24-3129" fmla="*/ 5622582 w 7322651"/>
              <a:gd name="connsiteY24-3130" fmla="*/ 3623492 h 4568372"/>
              <a:gd name="connsiteX25-3131" fmla="*/ 5256822 w 7322651"/>
              <a:gd name="connsiteY25-3132" fmla="*/ 3593012 h 4568372"/>
              <a:gd name="connsiteX26-3133" fmla="*/ 4784382 w 7322651"/>
              <a:gd name="connsiteY26-3134" fmla="*/ 3570152 h 4568372"/>
              <a:gd name="connsiteX27-3135" fmla="*/ 4616742 w 7322651"/>
              <a:gd name="connsiteY27-3136" fmla="*/ 3676832 h 4568372"/>
              <a:gd name="connsiteX28-3137" fmla="*/ 4551972 w 7322651"/>
              <a:gd name="connsiteY28-3138" fmla="*/ 3840662 h 4568372"/>
              <a:gd name="connsiteX29-3139" fmla="*/ 4532922 w 7322651"/>
              <a:gd name="connsiteY29-3140" fmla="*/ 4057832 h 4568372"/>
              <a:gd name="connsiteX30-3141" fmla="*/ 4289082 w 7322651"/>
              <a:gd name="connsiteY30-3142" fmla="*/ 4073072 h 4568372"/>
              <a:gd name="connsiteX31-3143" fmla="*/ 4037622 w 7322651"/>
              <a:gd name="connsiteY31-3144" fmla="*/ 4050212 h 4568372"/>
              <a:gd name="connsiteX32-3145" fmla="*/ 3816642 w 7322651"/>
              <a:gd name="connsiteY32-3146" fmla="*/ 3943532 h 4568372"/>
              <a:gd name="connsiteX33-3147" fmla="*/ 3496602 w 7322651"/>
              <a:gd name="connsiteY33-3148" fmla="*/ 3722552 h 4568372"/>
              <a:gd name="connsiteX34-3149" fmla="*/ 3313722 w 7322651"/>
              <a:gd name="connsiteY34-3150" fmla="*/ 3402512 h 4568372"/>
              <a:gd name="connsiteX35-3151" fmla="*/ 3207042 w 7322651"/>
              <a:gd name="connsiteY35-3152" fmla="*/ 3311072 h 4568372"/>
              <a:gd name="connsiteX36-3153" fmla="*/ 3062262 w 7322651"/>
              <a:gd name="connsiteY36-3154" fmla="*/ 3372032 h 4568372"/>
              <a:gd name="connsiteX37-3155" fmla="*/ 2993682 w 7322651"/>
              <a:gd name="connsiteY37-3156" fmla="*/ 3387272 h 4568372"/>
              <a:gd name="connsiteX38-3157" fmla="*/ 2970822 w 7322651"/>
              <a:gd name="connsiteY38-3158" fmla="*/ 3212012 h 4568372"/>
              <a:gd name="connsiteX39-3159" fmla="*/ 2947962 w 7322651"/>
              <a:gd name="connsiteY39-3160" fmla="*/ 2023292 h 4568372"/>
              <a:gd name="connsiteX40-3161" fmla="*/ 2940342 w 7322651"/>
              <a:gd name="connsiteY40-3162" fmla="*/ 1238432 h 4568372"/>
              <a:gd name="connsiteX41-3163" fmla="*/ 2947962 w 7322651"/>
              <a:gd name="connsiteY41-3164" fmla="*/ 727892 h 4568372"/>
              <a:gd name="connsiteX42-3165" fmla="*/ 2810802 w 7322651"/>
              <a:gd name="connsiteY42-3166" fmla="*/ 484052 h 4568372"/>
              <a:gd name="connsiteX43-3167" fmla="*/ 2688882 w 7322651"/>
              <a:gd name="connsiteY43-3168" fmla="*/ 293552 h 4568372"/>
              <a:gd name="connsiteX44-3169" fmla="*/ 2597442 w 7322651"/>
              <a:gd name="connsiteY44-3170" fmla="*/ 247832 h 4568372"/>
              <a:gd name="connsiteX45-3171" fmla="*/ 2483142 w 7322651"/>
              <a:gd name="connsiteY45-3172" fmla="*/ 255452 h 4568372"/>
              <a:gd name="connsiteX46-3173" fmla="*/ 2163102 w 7322651"/>
              <a:gd name="connsiteY46-3174" fmla="*/ 506912 h 4568372"/>
              <a:gd name="connsiteX47-3175" fmla="*/ 1675422 w 7322651"/>
              <a:gd name="connsiteY47-3176" fmla="*/ 849812 h 4568372"/>
              <a:gd name="connsiteX48-3177" fmla="*/ 1469682 w 7322651"/>
              <a:gd name="connsiteY48-3178" fmla="*/ 781232 h 4568372"/>
              <a:gd name="connsiteX49-3179" fmla="*/ 1210602 w 7322651"/>
              <a:gd name="connsiteY49-3180" fmla="*/ 438332 h 4568372"/>
              <a:gd name="connsiteX50-3181" fmla="*/ 1058202 w 7322651"/>
              <a:gd name="connsiteY50-3182" fmla="*/ 232592 h 4568372"/>
              <a:gd name="connsiteX51-3183" fmla="*/ 905802 w 7322651"/>
              <a:gd name="connsiteY51-3184" fmla="*/ 11612 h 4568372"/>
              <a:gd name="connsiteX52-3185" fmla="*/ 829602 w 7322651"/>
              <a:gd name="connsiteY52-3186" fmla="*/ 57332 h 4568372"/>
              <a:gd name="connsiteX53-3187" fmla="*/ 997242 w 7322651"/>
              <a:gd name="connsiteY53-3188" fmla="*/ 282122 h 4568372"/>
              <a:gd name="connsiteX54-3189" fmla="*/ 1119162 w 7322651"/>
              <a:gd name="connsiteY54-3190" fmla="*/ 436427 h 4568372"/>
              <a:gd name="connsiteX0-3191" fmla="*/ 1081062 w 7322651"/>
              <a:gd name="connsiteY0-3192" fmla="*/ 445952 h 4568372"/>
              <a:gd name="connsiteX1-3193" fmla="*/ 1393482 w 7322651"/>
              <a:gd name="connsiteY1-3194" fmla="*/ 880292 h 4568372"/>
              <a:gd name="connsiteX2-3195" fmla="*/ 1363002 w 7322651"/>
              <a:gd name="connsiteY2-3196" fmla="*/ 1093652 h 4568372"/>
              <a:gd name="connsiteX3-3197" fmla="*/ 1195362 w 7322651"/>
              <a:gd name="connsiteY3-3198" fmla="*/ 1230812 h 4568372"/>
              <a:gd name="connsiteX4-3199" fmla="*/ 631482 w 7322651"/>
              <a:gd name="connsiteY4-3200" fmla="*/ 1649912 h 4568372"/>
              <a:gd name="connsiteX5-3201" fmla="*/ 204762 w 7322651"/>
              <a:gd name="connsiteY5-3202" fmla="*/ 1969952 h 4568372"/>
              <a:gd name="connsiteX6-3203" fmla="*/ 54902 w 7322651"/>
              <a:gd name="connsiteY6-3204" fmla="*/ 2104572 h 4568372"/>
              <a:gd name="connsiteX7-3205" fmla="*/ 21882 w 7322651"/>
              <a:gd name="connsiteY7-3206" fmla="*/ 2274752 h 4568372"/>
              <a:gd name="connsiteX8-3207" fmla="*/ 14262 w 7322651"/>
              <a:gd name="connsiteY8-3208" fmla="*/ 2899592 h 4568372"/>
              <a:gd name="connsiteX9-3209" fmla="*/ 6642 w 7322651"/>
              <a:gd name="connsiteY9-3210" fmla="*/ 3661592 h 4568372"/>
              <a:gd name="connsiteX10-3211" fmla="*/ 6642 w 7322651"/>
              <a:gd name="connsiteY10-3212" fmla="*/ 4408352 h 4568372"/>
              <a:gd name="connsiteX11-3213" fmla="*/ 92367 w 7322651"/>
              <a:gd name="connsiteY11-3214" fmla="*/ 4555037 h 4568372"/>
              <a:gd name="connsiteX12-3215" fmla="*/ 509562 w 7322651"/>
              <a:gd name="connsiteY12-3216" fmla="*/ 4568372 h 4568372"/>
              <a:gd name="connsiteX13-3217" fmla="*/ 2262162 w 7322651"/>
              <a:gd name="connsiteY13-3218" fmla="*/ 4560752 h 4568372"/>
              <a:gd name="connsiteX14-3219" fmla="*/ 3755682 w 7322651"/>
              <a:gd name="connsiteY14-3220" fmla="*/ 4568372 h 4568372"/>
              <a:gd name="connsiteX15-3221" fmla="*/ 5134902 w 7322651"/>
              <a:gd name="connsiteY15-3222" fmla="*/ 4553132 h 4568372"/>
              <a:gd name="connsiteX16-3223" fmla="*/ 6948462 w 7322651"/>
              <a:gd name="connsiteY16-3224" fmla="*/ 4560752 h 4568372"/>
              <a:gd name="connsiteX17-3225" fmla="*/ 7266597 w 7322651"/>
              <a:gd name="connsiteY17-3226" fmla="*/ 4530272 h 4568372"/>
              <a:gd name="connsiteX18-3227" fmla="*/ 7321842 w 7322651"/>
              <a:gd name="connsiteY18-3228" fmla="*/ 4415972 h 4568372"/>
              <a:gd name="connsiteX19-3229" fmla="*/ 7298982 w 7322651"/>
              <a:gd name="connsiteY19-3230" fmla="*/ 4095932 h 4568372"/>
              <a:gd name="connsiteX20-3231" fmla="*/ 7291362 w 7322651"/>
              <a:gd name="connsiteY20-3232" fmla="*/ 3760652 h 4568372"/>
              <a:gd name="connsiteX21-3233" fmla="*/ 7146582 w 7322651"/>
              <a:gd name="connsiteY21-3234" fmla="*/ 3753032 h 4568372"/>
              <a:gd name="connsiteX22-3235" fmla="*/ 6597942 w 7322651"/>
              <a:gd name="connsiteY22-3236" fmla="*/ 3737792 h 4568372"/>
              <a:gd name="connsiteX23-3237" fmla="*/ 6125502 w 7322651"/>
              <a:gd name="connsiteY23-3238" fmla="*/ 3714932 h 4568372"/>
              <a:gd name="connsiteX24-3239" fmla="*/ 5622582 w 7322651"/>
              <a:gd name="connsiteY24-3240" fmla="*/ 3623492 h 4568372"/>
              <a:gd name="connsiteX25-3241" fmla="*/ 5256822 w 7322651"/>
              <a:gd name="connsiteY25-3242" fmla="*/ 3593012 h 4568372"/>
              <a:gd name="connsiteX26-3243" fmla="*/ 4784382 w 7322651"/>
              <a:gd name="connsiteY26-3244" fmla="*/ 3570152 h 4568372"/>
              <a:gd name="connsiteX27-3245" fmla="*/ 4616742 w 7322651"/>
              <a:gd name="connsiteY27-3246" fmla="*/ 3676832 h 4568372"/>
              <a:gd name="connsiteX28-3247" fmla="*/ 4551972 w 7322651"/>
              <a:gd name="connsiteY28-3248" fmla="*/ 3840662 h 4568372"/>
              <a:gd name="connsiteX29-3249" fmla="*/ 4532922 w 7322651"/>
              <a:gd name="connsiteY29-3250" fmla="*/ 4057832 h 4568372"/>
              <a:gd name="connsiteX30-3251" fmla="*/ 4289082 w 7322651"/>
              <a:gd name="connsiteY30-3252" fmla="*/ 4073072 h 4568372"/>
              <a:gd name="connsiteX31-3253" fmla="*/ 4037622 w 7322651"/>
              <a:gd name="connsiteY31-3254" fmla="*/ 4050212 h 4568372"/>
              <a:gd name="connsiteX32-3255" fmla="*/ 3816642 w 7322651"/>
              <a:gd name="connsiteY32-3256" fmla="*/ 3943532 h 4568372"/>
              <a:gd name="connsiteX33-3257" fmla="*/ 3496602 w 7322651"/>
              <a:gd name="connsiteY33-3258" fmla="*/ 3722552 h 4568372"/>
              <a:gd name="connsiteX34-3259" fmla="*/ 3313722 w 7322651"/>
              <a:gd name="connsiteY34-3260" fmla="*/ 3402512 h 4568372"/>
              <a:gd name="connsiteX35-3261" fmla="*/ 3207042 w 7322651"/>
              <a:gd name="connsiteY35-3262" fmla="*/ 3311072 h 4568372"/>
              <a:gd name="connsiteX36-3263" fmla="*/ 3062262 w 7322651"/>
              <a:gd name="connsiteY36-3264" fmla="*/ 3372032 h 4568372"/>
              <a:gd name="connsiteX37-3265" fmla="*/ 2993682 w 7322651"/>
              <a:gd name="connsiteY37-3266" fmla="*/ 3387272 h 4568372"/>
              <a:gd name="connsiteX38-3267" fmla="*/ 2970822 w 7322651"/>
              <a:gd name="connsiteY38-3268" fmla="*/ 3212012 h 4568372"/>
              <a:gd name="connsiteX39-3269" fmla="*/ 2947962 w 7322651"/>
              <a:gd name="connsiteY39-3270" fmla="*/ 2023292 h 4568372"/>
              <a:gd name="connsiteX40-3271" fmla="*/ 2940342 w 7322651"/>
              <a:gd name="connsiteY40-3272" fmla="*/ 1238432 h 4568372"/>
              <a:gd name="connsiteX41-3273" fmla="*/ 2947962 w 7322651"/>
              <a:gd name="connsiteY41-3274" fmla="*/ 727892 h 4568372"/>
              <a:gd name="connsiteX42-3275" fmla="*/ 2810802 w 7322651"/>
              <a:gd name="connsiteY42-3276" fmla="*/ 484052 h 4568372"/>
              <a:gd name="connsiteX43-3277" fmla="*/ 2688882 w 7322651"/>
              <a:gd name="connsiteY43-3278" fmla="*/ 293552 h 4568372"/>
              <a:gd name="connsiteX44-3279" fmla="*/ 2597442 w 7322651"/>
              <a:gd name="connsiteY44-3280" fmla="*/ 247832 h 4568372"/>
              <a:gd name="connsiteX45-3281" fmla="*/ 2483142 w 7322651"/>
              <a:gd name="connsiteY45-3282" fmla="*/ 255452 h 4568372"/>
              <a:gd name="connsiteX46-3283" fmla="*/ 2163102 w 7322651"/>
              <a:gd name="connsiteY46-3284" fmla="*/ 506912 h 4568372"/>
              <a:gd name="connsiteX47-3285" fmla="*/ 1675422 w 7322651"/>
              <a:gd name="connsiteY47-3286" fmla="*/ 849812 h 4568372"/>
              <a:gd name="connsiteX48-3287" fmla="*/ 1469682 w 7322651"/>
              <a:gd name="connsiteY48-3288" fmla="*/ 781232 h 4568372"/>
              <a:gd name="connsiteX49-3289" fmla="*/ 1210602 w 7322651"/>
              <a:gd name="connsiteY49-3290" fmla="*/ 438332 h 4568372"/>
              <a:gd name="connsiteX50-3291" fmla="*/ 1058202 w 7322651"/>
              <a:gd name="connsiteY50-3292" fmla="*/ 232592 h 4568372"/>
              <a:gd name="connsiteX51-3293" fmla="*/ 905802 w 7322651"/>
              <a:gd name="connsiteY51-3294" fmla="*/ 11612 h 4568372"/>
              <a:gd name="connsiteX52-3295" fmla="*/ 829602 w 7322651"/>
              <a:gd name="connsiteY52-3296" fmla="*/ 57332 h 4568372"/>
              <a:gd name="connsiteX53-3297" fmla="*/ 997242 w 7322651"/>
              <a:gd name="connsiteY53-3298" fmla="*/ 282122 h 4568372"/>
              <a:gd name="connsiteX54-3299" fmla="*/ 1128687 w 7322651"/>
              <a:gd name="connsiteY54-3300" fmla="*/ 428807 h 4568372"/>
              <a:gd name="connsiteX0-3301" fmla="*/ 1081062 w 7322651"/>
              <a:gd name="connsiteY0-3302" fmla="*/ 445952 h 4568372"/>
              <a:gd name="connsiteX1-3303" fmla="*/ 1393482 w 7322651"/>
              <a:gd name="connsiteY1-3304" fmla="*/ 880292 h 4568372"/>
              <a:gd name="connsiteX2-3305" fmla="*/ 1363002 w 7322651"/>
              <a:gd name="connsiteY2-3306" fmla="*/ 1093652 h 4568372"/>
              <a:gd name="connsiteX3-3307" fmla="*/ 1195362 w 7322651"/>
              <a:gd name="connsiteY3-3308" fmla="*/ 1230812 h 4568372"/>
              <a:gd name="connsiteX4-3309" fmla="*/ 631482 w 7322651"/>
              <a:gd name="connsiteY4-3310" fmla="*/ 1649912 h 4568372"/>
              <a:gd name="connsiteX5-3311" fmla="*/ 204762 w 7322651"/>
              <a:gd name="connsiteY5-3312" fmla="*/ 1969952 h 4568372"/>
              <a:gd name="connsiteX6-3313" fmla="*/ 54902 w 7322651"/>
              <a:gd name="connsiteY6-3314" fmla="*/ 2104572 h 4568372"/>
              <a:gd name="connsiteX7-3315" fmla="*/ 21882 w 7322651"/>
              <a:gd name="connsiteY7-3316" fmla="*/ 2274752 h 4568372"/>
              <a:gd name="connsiteX8-3317" fmla="*/ 14262 w 7322651"/>
              <a:gd name="connsiteY8-3318" fmla="*/ 2899592 h 4568372"/>
              <a:gd name="connsiteX9-3319" fmla="*/ 6642 w 7322651"/>
              <a:gd name="connsiteY9-3320" fmla="*/ 3661592 h 4568372"/>
              <a:gd name="connsiteX10-3321" fmla="*/ 6642 w 7322651"/>
              <a:gd name="connsiteY10-3322" fmla="*/ 4408352 h 4568372"/>
              <a:gd name="connsiteX11-3323" fmla="*/ 92367 w 7322651"/>
              <a:gd name="connsiteY11-3324" fmla="*/ 4555037 h 4568372"/>
              <a:gd name="connsiteX12-3325" fmla="*/ 509562 w 7322651"/>
              <a:gd name="connsiteY12-3326" fmla="*/ 4568372 h 4568372"/>
              <a:gd name="connsiteX13-3327" fmla="*/ 2262162 w 7322651"/>
              <a:gd name="connsiteY13-3328" fmla="*/ 4560752 h 4568372"/>
              <a:gd name="connsiteX14-3329" fmla="*/ 3755682 w 7322651"/>
              <a:gd name="connsiteY14-3330" fmla="*/ 4568372 h 4568372"/>
              <a:gd name="connsiteX15-3331" fmla="*/ 5134902 w 7322651"/>
              <a:gd name="connsiteY15-3332" fmla="*/ 4553132 h 4568372"/>
              <a:gd name="connsiteX16-3333" fmla="*/ 6948462 w 7322651"/>
              <a:gd name="connsiteY16-3334" fmla="*/ 4560752 h 4568372"/>
              <a:gd name="connsiteX17-3335" fmla="*/ 7266597 w 7322651"/>
              <a:gd name="connsiteY17-3336" fmla="*/ 4530272 h 4568372"/>
              <a:gd name="connsiteX18-3337" fmla="*/ 7321842 w 7322651"/>
              <a:gd name="connsiteY18-3338" fmla="*/ 4415972 h 4568372"/>
              <a:gd name="connsiteX19-3339" fmla="*/ 7298982 w 7322651"/>
              <a:gd name="connsiteY19-3340" fmla="*/ 4095932 h 4568372"/>
              <a:gd name="connsiteX20-3341" fmla="*/ 7291362 w 7322651"/>
              <a:gd name="connsiteY20-3342" fmla="*/ 3760652 h 4568372"/>
              <a:gd name="connsiteX21-3343" fmla="*/ 7146582 w 7322651"/>
              <a:gd name="connsiteY21-3344" fmla="*/ 3753032 h 4568372"/>
              <a:gd name="connsiteX22-3345" fmla="*/ 6597942 w 7322651"/>
              <a:gd name="connsiteY22-3346" fmla="*/ 3737792 h 4568372"/>
              <a:gd name="connsiteX23-3347" fmla="*/ 6125502 w 7322651"/>
              <a:gd name="connsiteY23-3348" fmla="*/ 3714932 h 4568372"/>
              <a:gd name="connsiteX24-3349" fmla="*/ 5622582 w 7322651"/>
              <a:gd name="connsiteY24-3350" fmla="*/ 3623492 h 4568372"/>
              <a:gd name="connsiteX25-3351" fmla="*/ 5256822 w 7322651"/>
              <a:gd name="connsiteY25-3352" fmla="*/ 3593012 h 4568372"/>
              <a:gd name="connsiteX26-3353" fmla="*/ 4784382 w 7322651"/>
              <a:gd name="connsiteY26-3354" fmla="*/ 3570152 h 4568372"/>
              <a:gd name="connsiteX27-3355" fmla="*/ 4616742 w 7322651"/>
              <a:gd name="connsiteY27-3356" fmla="*/ 3676832 h 4568372"/>
              <a:gd name="connsiteX28-3357" fmla="*/ 4551972 w 7322651"/>
              <a:gd name="connsiteY28-3358" fmla="*/ 3840662 h 4568372"/>
              <a:gd name="connsiteX29-3359" fmla="*/ 4532922 w 7322651"/>
              <a:gd name="connsiteY29-3360" fmla="*/ 4057832 h 4568372"/>
              <a:gd name="connsiteX30-3361" fmla="*/ 4289082 w 7322651"/>
              <a:gd name="connsiteY30-3362" fmla="*/ 4073072 h 4568372"/>
              <a:gd name="connsiteX31-3363" fmla="*/ 4037622 w 7322651"/>
              <a:gd name="connsiteY31-3364" fmla="*/ 4050212 h 4568372"/>
              <a:gd name="connsiteX32-3365" fmla="*/ 3816642 w 7322651"/>
              <a:gd name="connsiteY32-3366" fmla="*/ 3943532 h 4568372"/>
              <a:gd name="connsiteX33-3367" fmla="*/ 3496602 w 7322651"/>
              <a:gd name="connsiteY33-3368" fmla="*/ 3722552 h 4568372"/>
              <a:gd name="connsiteX34-3369" fmla="*/ 3313722 w 7322651"/>
              <a:gd name="connsiteY34-3370" fmla="*/ 3402512 h 4568372"/>
              <a:gd name="connsiteX35-3371" fmla="*/ 3207042 w 7322651"/>
              <a:gd name="connsiteY35-3372" fmla="*/ 3311072 h 4568372"/>
              <a:gd name="connsiteX36-3373" fmla="*/ 3062262 w 7322651"/>
              <a:gd name="connsiteY36-3374" fmla="*/ 3372032 h 4568372"/>
              <a:gd name="connsiteX37-3375" fmla="*/ 2993682 w 7322651"/>
              <a:gd name="connsiteY37-3376" fmla="*/ 3387272 h 4568372"/>
              <a:gd name="connsiteX38-3377" fmla="*/ 2970822 w 7322651"/>
              <a:gd name="connsiteY38-3378" fmla="*/ 3212012 h 4568372"/>
              <a:gd name="connsiteX39-3379" fmla="*/ 2947962 w 7322651"/>
              <a:gd name="connsiteY39-3380" fmla="*/ 2023292 h 4568372"/>
              <a:gd name="connsiteX40-3381" fmla="*/ 2940342 w 7322651"/>
              <a:gd name="connsiteY40-3382" fmla="*/ 1238432 h 4568372"/>
              <a:gd name="connsiteX41-3383" fmla="*/ 2947962 w 7322651"/>
              <a:gd name="connsiteY41-3384" fmla="*/ 727892 h 4568372"/>
              <a:gd name="connsiteX42-3385" fmla="*/ 2810802 w 7322651"/>
              <a:gd name="connsiteY42-3386" fmla="*/ 484052 h 4568372"/>
              <a:gd name="connsiteX43-3387" fmla="*/ 2688882 w 7322651"/>
              <a:gd name="connsiteY43-3388" fmla="*/ 293552 h 4568372"/>
              <a:gd name="connsiteX44-3389" fmla="*/ 2597442 w 7322651"/>
              <a:gd name="connsiteY44-3390" fmla="*/ 247832 h 4568372"/>
              <a:gd name="connsiteX45-3391" fmla="*/ 2483142 w 7322651"/>
              <a:gd name="connsiteY45-3392" fmla="*/ 255452 h 4568372"/>
              <a:gd name="connsiteX46-3393" fmla="*/ 2163102 w 7322651"/>
              <a:gd name="connsiteY46-3394" fmla="*/ 506912 h 4568372"/>
              <a:gd name="connsiteX47-3395" fmla="*/ 1675422 w 7322651"/>
              <a:gd name="connsiteY47-3396" fmla="*/ 849812 h 4568372"/>
              <a:gd name="connsiteX48-3397" fmla="*/ 1469682 w 7322651"/>
              <a:gd name="connsiteY48-3398" fmla="*/ 781232 h 4568372"/>
              <a:gd name="connsiteX49-3399" fmla="*/ 1210602 w 7322651"/>
              <a:gd name="connsiteY49-3400" fmla="*/ 438332 h 4568372"/>
              <a:gd name="connsiteX50-3401" fmla="*/ 1058202 w 7322651"/>
              <a:gd name="connsiteY50-3402" fmla="*/ 232592 h 4568372"/>
              <a:gd name="connsiteX51-3403" fmla="*/ 905802 w 7322651"/>
              <a:gd name="connsiteY51-3404" fmla="*/ 11612 h 4568372"/>
              <a:gd name="connsiteX52-3405" fmla="*/ 829602 w 7322651"/>
              <a:gd name="connsiteY52-3406" fmla="*/ 57332 h 4568372"/>
              <a:gd name="connsiteX53-3407" fmla="*/ 997242 w 7322651"/>
              <a:gd name="connsiteY53-3408" fmla="*/ 282122 h 4568372"/>
              <a:gd name="connsiteX54-3409" fmla="*/ 1079157 w 7322651"/>
              <a:gd name="connsiteY54-3410" fmla="*/ 381182 h 4568372"/>
              <a:gd name="connsiteX0-3411" fmla="*/ 1081062 w 7322651"/>
              <a:gd name="connsiteY0-3412" fmla="*/ 445952 h 4568372"/>
              <a:gd name="connsiteX1-3413" fmla="*/ 1393482 w 7322651"/>
              <a:gd name="connsiteY1-3414" fmla="*/ 880292 h 4568372"/>
              <a:gd name="connsiteX2-3415" fmla="*/ 1363002 w 7322651"/>
              <a:gd name="connsiteY2-3416" fmla="*/ 1093652 h 4568372"/>
              <a:gd name="connsiteX3-3417" fmla="*/ 1195362 w 7322651"/>
              <a:gd name="connsiteY3-3418" fmla="*/ 1230812 h 4568372"/>
              <a:gd name="connsiteX4-3419" fmla="*/ 631482 w 7322651"/>
              <a:gd name="connsiteY4-3420" fmla="*/ 1649912 h 4568372"/>
              <a:gd name="connsiteX5-3421" fmla="*/ 204762 w 7322651"/>
              <a:gd name="connsiteY5-3422" fmla="*/ 1969952 h 4568372"/>
              <a:gd name="connsiteX6-3423" fmla="*/ 54902 w 7322651"/>
              <a:gd name="connsiteY6-3424" fmla="*/ 2104572 h 4568372"/>
              <a:gd name="connsiteX7-3425" fmla="*/ 21882 w 7322651"/>
              <a:gd name="connsiteY7-3426" fmla="*/ 2274752 h 4568372"/>
              <a:gd name="connsiteX8-3427" fmla="*/ 14262 w 7322651"/>
              <a:gd name="connsiteY8-3428" fmla="*/ 2899592 h 4568372"/>
              <a:gd name="connsiteX9-3429" fmla="*/ 6642 w 7322651"/>
              <a:gd name="connsiteY9-3430" fmla="*/ 3661592 h 4568372"/>
              <a:gd name="connsiteX10-3431" fmla="*/ 6642 w 7322651"/>
              <a:gd name="connsiteY10-3432" fmla="*/ 4408352 h 4568372"/>
              <a:gd name="connsiteX11-3433" fmla="*/ 92367 w 7322651"/>
              <a:gd name="connsiteY11-3434" fmla="*/ 4555037 h 4568372"/>
              <a:gd name="connsiteX12-3435" fmla="*/ 509562 w 7322651"/>
              <a:gd name="connsiteY12-3436" fmla="*/ 4568372 h 4568372"/>
              <a:gd name="connsiteX13-3437" fmla="*/ 2262162 w 7322651"/>
              <a:gd name="connsiteY13-3438" fmla="*/ 4560752 h 4568372"/>
              <a:gd name="connsiteX14-3439" fmla="*/ 3755682 w 7322651"/>
              <a:gd name="connsiteY14-3440" fmla="*/ 4568372 h 4568372"/>
              <a:gd name="connsiteX15-3441" fmla="*/ 5134902 w 7322651"/>
              <a:gd name="connsiteY15-3442" fmla="*/ 4553132 h 4568372"/>
              <a:gd name="connsiteX16-3443" fmla="*/ 6948462 w 7322651"/>
              <a:gd name="connsiteY16-3444" fmla="*/ 4560752 h 4568372"/>
              <a:gd name="connsiteX17-3445" fmla="*/ 7266597 w 7322651"/>
              <a:gd name="connsiteY17-3446" fmla="*/ 4530272 h 4568372"/>
              <a:gd name="connsiteX18-3447" fmla="*/ 7321842 w 7322651"/>
              <a:gd name="connsiteY18-3448" fmla="*/ 4415972 h 4568372"/>
              <a:gd name="connsiteX19-3449" fmla="*/ 7298982 w 7322651"/>
              <a:gd name="connsiteY19-3450" fmla="*/ 4095932 h 4568372"/>
              <a:gd name="connsiteX20-3451" fmla="*/ 7291362 w 7322651"/>
              <a:gd name="connsiteY20-3452" fmla="*/ 3760652 h 4568372"/>
              <a:gd name="connsiteX21-3453" fmla="*/ 7146582 w 7322651"/>
              <a:gd name="connsiteY21-3454" fmla="*/ 3753032 h 4568372"/>
              <a:gd name="connsiteX22-3455" fmla="*/ 6597942 w 7322651"/>
              <a:gd name="connsiteY22-3456" fmla="*/ 3737792 h 4568372"/>
              <a:gd name="connsiteX23-3457" fmla="*/ 6125502 w 7322651"/>
              <a:gd name="connsiteY23-3458" fmla="*/ 3714932 h 4568372"/>
              <a:gd name="connsiteX24-3459" fmla="*/ 5622582 w 7322651"/>
              <a:gd name="connsiteY24-3460" fmla="*/ 3623492 h 4568372"/>
              <a:gd name="connsiteX25-3461" fmla="*/ 5256822 w 7322651"/>
              <a:gd name="connsiteY25-3462" fmla="*/ 3593012 h 4568372"/>
              <a:gd name="connsiteX26-3463" fmla="*/ 4784382 w 7322651"/>
              <a:gd name="connsiteY26-3464" fmla="*/ 3570152 h 4568372"/>
              <a:gd name="connsiteX27-3465" fmla="*/ 4616742 w 7322651"/>
              <a:gd name="connsiteY27-3466" fmla="*/ 3676832 h 4568372"/>
              <a:gd name="connsiteX28-3467" fmla="*/ 4551972 w 7322651"/>
              <a:gd name="connsiteY28-3468" fmla="*/ 3840662 h 4568372"/>
              <a:gd name="connsiteX29-3469" fmla="*/ 4532922 w 7322651"/>
              <a:gd name="connsiteY29-3470" fmla="*/ 4057832 h 4568372"/>
              <a:gd name="connsiteX30-3471" fmla="*/ 4289082 w 7322651"/>
              <a:gd name="connsiteY30-3472" fmla="*/ 4073072 h 4568372"/>
              <a:gd name="connsiteX31-3473" fmla="*/ 4037622 w 7322651"/>
              <a:gd name="connsiteY31-3474" fmla="*/ 4050212 h 4568372"/>
              <a:gd name="connsiteX32-3475" fmla="*/ 3816642 w 7322651"/>
              <a:gd name="connsiteY32-3476" fmla="*/ 3943532 h 4568372"/>
              <a:gd name="connsiteX33-3477" fmla="*/ 3496602 w 7322651"/>
              <a:gd name="connsiteY33-3478" fmla="*/ 3722552 h 4568372"/>
              <a:gd name="connsiteX34-3479" fmla="*/ 3313722 w 7322651"/>
              <a:gd name="connsiteY34-3480" fmla="*/ 3402512 h 4568372"/>
              <a:gd name="connsiteX35-3481" fmla="*/ 3207042 w 7322651"/>
              <a:gd name="connsiteY35-3482" fmla="*/ 3311072 h 4568372"/>
              <a:gd name="connsiteX36-3483" fmla="*/ 3062262 w 7322651"/>
              <a:gd name="connsiteY36-3484" fmla="*/ 3372032 h 4568372"/>
              <a:gd name="connsiteX37-3485" fmla="*/ 2993682 w 7322651"/>
              <a:gd name="connsiteY37-3486" fmla="*/ 3387272 h 4568372"/>
              <a:gd name="connsiteX38-3487" fmla="*/ 2970822 w 7322651"/>
              <a:gd name="connsiteY38-3488" fmla="*/ 3212012 h 4568372"/>
              <a:gd name="connsiteX39-3489" fmla="*/ 2947962 w 7322651"/>
              <a:gd name="connsiteY39-3490" fmla="*/ 2023292 h 4568372"/>
              <a:gd name="connsiteX40-3491" fmla="*/ 2940342 w 7322651"/>
              <a:gd name="connsiteY40-3492" fmla="*/ 1238432 h 4568372"/>
              <a:gd name="connsiteX41-3493" fmla="*/ 2947962 w 7322651"/>
              <a:gd name="connsiteY41-3494" fmla="*/ 727892 h 4568372"/>
              <a:gd name="connsiteX42-3495" fmla="*/ 2810802 w 7322651"/>
              <a:gd name="connsiteY42-3496" fmla="*/ 484052 h 4568372"/>
              <a:gd name="connsiteX43-3497" fmla="*/ 2688882 w 7322651"/>
              <a:gd name="connsiteY43-3498" fmla="*/ 293552 h 4568372"/>
              <a:gd name="connsiteX44-3499" fmla="*/ 2597442 w 7322651"/>
              <a:gd name="connsiteY44-3500" fmla="*/ 247832 h 4568372"/>
              <a:gd name="connsiteX45-3501" fmla="*/ 2483142 w 7322651"/>
              <a:gd name="connsiteY45-3502" fmla="*/ 255452 h 4568372"/>
              <a:gd name="connsiteX46-3503" fmla="*/ 2163102 w 7322651"/>
              <a:gd name="connsiteY46-3504" fmla="*/ 506912 h 4568372"/>
              <a:gd name="connsiteX47-3505" fmla="*/ 1675422 w 7322651"/>
              <a:gd name="connsiteY47-3506" fmla="*/ 849812 h 4568372"/>
              <a:gd name="connsiteX48-3507" fmla="*/ 1469682 w 7322651"/>
              <a:gd name="connsiteY48-3508" fmla="*/ 781232 h 4568372"/>
              <a:gd name="connsiteX49-3509" fmla="*/ 1210602 w 7322651"/>
              <a:gd name="connsiteY49-3510" fmla="*/ 438332 h 4568372"/>
              <a:gd name="connsiteX50-3511" fmla="*/ 1058202 w 7322651"/>
              <a:gd name="connsiteY50-3512" fmla="*/ 232592 h 4568372"/>
              <a:gd name="connsiteX51-3513" fmla="*/ 905802 w 7322651"/>
              <a:gd name="connsiteY51-3514" fmla="*/ 11612 h 4568372"/>
              <a:gd name="connsiteX52-3515" fmla="*/ 829602 w 7322651"/>
              <a:gd name="connsiteY52-3516" fmla="*/ 57332 h 4568372"/>
              <a:gd name="connsiteX53-3517" fmla="*/ 997242 w 7322651"/>
              <a:gd name="connsiteY53-3518" fmla="*/ 282122 h 4568372"/>
              <a:gd name="connsiteX54-3519" fmla="*/ 1079157 w 7322651"/>
              <a:gd name="connsiteY54-3520" fmla="*/ 381182 h 4568372"/>
              <a:gd name="connsiteX0-3521" fmla="*/ 1081062 w 7322651"/>
              <a:gd name="connsiteY0-3522" fmla="*/ 445952 h 4568372"/>
              <a:gd name="connsiteX1-3523" fmla="*/ 1393482 w 7322651"/>
              <a:gd name="connsiteY1-3524" fmla="*/ 880292 h 4568372"/>
              <a:gd name="connsiteX2-3525" fmla="*/ 1363002 w 7322651"/>
              <a:gd name="connsiteY2-3526" fmla="*/ 1093652 h 4568372"/>
              <a:gd name="connsiteX3-3527" fmla="*/ 1195362 w 7322651"/>
              <a:gd name="connsiteY3-3528" fmla="*/ 1230812 h 4568372"/>
              <a:gd name="connsiteX4-3529" fmla="*/ 631482 w 7322651"/>
              <a:gd name="connsiteY4-3530" fmla="*/ 1649912 h 4568372"/>
              <a:gd name="connsiteX5-3531" fmla="*/ 204762 w 7322651"/>
              <a:gd name="connsiteY5-3532" fmla="*/ 1969952 h 4568372"/>
              <a:gd name="connsiteX6-3533" fmla="*/ 54902 w 7322651"/>
              <a:gd name="connsiteY6-3534" fmla="*/ 2104572 h 4568372"/>
              <a:gd name="connsiteX7-3535" fmla="*/ 21882 w 7322651"/>
              <a:gd name="connsiteY7-3536" fmla="*/ 2274752 h 4568372"/>
              <a:gd name="connsiteX8-3537" fmla="*/ 14262 w 7322651"/>
              <a:gd name="connsiteY8-3538" fmla="*/ 2899592 h 4568372"/>
              <a:gd name="connsiteX9-3539" fmla="*/ 6642 w 7322651"/>
              <a:gd name="connsiteY9-3540" fmla="*/ 3661592 h 4568372"/>
              <a:gd name="connsiteX10-3541" fmla="*/ 6642 w 7322651"/>
              <a:gd name="connsiteY10-3542" fmla="*/ 4408352 h 4568372"/>
              <a:gd name="connsiteX11-3543" fmla="*/ 92367 w 7322651"/>
              <a:gd name="connsiteY11-3544" fmla="*/ 4555037 h 4568372"/>
              <a:gd name="connsiteX12-3545" fmla="*/ 509562 w 7322651"/>
              <a:gd name="connsiteY12-3546" fmla="*/ 4568372 h 4568372"/>
              <a:gd name="connsiteX13-3547" fmla="*/ 2262162 w 7322651"/>
              <a:gd name="connsiteY13-3548" fmla="*/ 4560752 h 4568372"/>
              <a:gd name="connsiteX14-3549" fmla="*/ 3755682 w 7322651"/>
              <a:gd name="connsiteY14-3550" fmla="*/ 4568372 h 4568372"/>
              <a:gd name="connsiteX15-3551" fmla="*/ 5134902 w 7322651"/>
              <a:gd name="connsiteY15-3552" fmla="*/ 4553132 h 4568372"/>
              <a:gd name="connsiteX16-3553" fmla="*/ 6948462 w 7322651"/>
              <a:gd name="connsiteY16-3554" fmla="*/ 4560752 h 4568372"/>
              <a:gd name="connsiteX17-3555" fmla="*/ 7266597 w 7322651"/>
              <a:gd name="connsiteY17-3556" fmla="*/ 4530272 h 4568372"/>
              <a:gd name="connsiteX18-3557" fmla="*/ 7321842 w 7322651"/>
              <a:gd name="connsiteY18-3558" fmla="*/ 4415972 h 4568372"/>
              <a:gd name="connsiteX19-3559" fmla="*/ 7298982 w 7322651"/>
              <a:gd name="connsiteY19-3560" fmla="*/ 4095932 h 4568372"/>
              <a:gd name="connsiteX20-3561" fmla="*/ 7291362 w 7322651"/>
              <a:gd name="connsiteY20-3562" fmla="*/ 3760652 h 4568372"/>
              <a:gd name="connsiteX21-3563" fmla="*/ 7146582 w 7322651"/>
              <a:gd name="connsiteY21-3564" fmla="*/ 3753032 h 4568372"/>
              <a:gd name="connsiteX22-3565" fmla="*/ 6597942 w 7322651"/>
              <a:gd name="connsiteY22-3566" fmla="*/ 3737792 h 4568372"/>
              <a:gd name="connsiteX23-3567" fmla="*/ 6125502 w 7322651"/>
              <a:gd name="connsiteY23-3568" fmla="*/ 3714932 h 4568372"/>
              <a:gd name="connsiteX24-3569" fmla="*/ 5622582 w 7322651"/>
              <a:gd name="connsiteY24-3570" fmla="*/ 3623492 h 4568372"/>
              <a:gd name="connsiteX25-3571" fmla="*/ 5256822 w 7322651"/>
              <a:gd name="connsiteY25-3572" fmla="*/ 3593012 h 4568372"/>
              <a:gd name="connsiteX26-3573" fmla="*/ 4784382 w 7322651"/>
              <a:gd name="connsiteY26-3574" fmla="*/ 3570152 h 4568372"/>
              <a:gd name="connsiteX27-3575" fmla="*/ 4616742 w 7322651"/>
              <a:gd name="connsiteY27-3576" fmla="*/ 3676832 h 4568372"/>
              <a:gd name="connsiteX28-3577" fmla="*/ 4551972 w 7322651"/>
              <a:gd name="connsiteY28-3578" fmla="*/ 3840662 h 4568372"/>
              <a:gd name="connsiteX29-3579" fmla="*/ 4532922 w 7322651"/>
              <a:gd name="connsiteY29-3580" fmla="*/ 4057832 h 4568372"/>
              <a:gd name="connsiteX30-3581" fmla="*/ 4289082 w 7322651"/>
              <a:gd name="connsiteY30-3582" fmla="*/ 4073072 h 4568372"/>
              <a:gd name="connsiteX31-3583" fmla="*/ 4037622 w 7322651"/>
              <a:gd name="connsiteY31-3584" fmla="*/ 4050212 h 4568372"/>
              <a:gd name="connsiteX32-3585" fmla="*/ 3816642 w 7322651"/>
              <a:gd name="connsiteY32-3586" fmla="*/ 3943532 h 4568372"/>
              <a:gd name="connsiteX33-3587" fmla="*/ 3496602 w 7322651"/>
              <a:gd name="connsiteY33-3588" fmla="*/ 3722552 h 4568372"/>
              <a:gd name="connsiteX34-3589" fmla="*/ 3313722 w 7322651"/>
              <a:gd name="connsiteY34-3590" fmla="*/ 3402512 h 4568372"/>
              <a:gd name="connsiteX35-3591" fmla="*/ 3207042 w 7322651"/>
              <a:gd name="connsiteY35-3592" fmla="*/ 3311072 h 4568372"/>
              <a:gd name="connsiteX36-3593" fmla="*/ 3062262 w 7322651"/>
              <a:gd name="connsiteY36-3594" fmla="*/ 3372032 h 4568372"/>
              <a:gd name="connsiteX37-3595" fmla="*/ 2993682 w 7322651"/>
              <a:gd name="connsiteY37-3596" fmla="*/ 3387272 h 4568372"/>
              <a:gd name="connsiteX38-3597" fmla="*/ 2970822 w 7322651"/>
              <a:gd name="connsiteY38-3598" fmla="*/ 3212012 h 4568372"/>
              <a:gd name="connsiteX39-3599" fmla="*/ 2947962 w 7322651"/>
              <a:gd name="connsiteY39-3600" fmla="*/ 2023292 h 4568372"/>
              <a:gd name="connsiteX40-3601" fmla="*/ 2940342 w 7322651"/>
              <a:gd name="connsiteY40-3602" fmla="*/ 1238432 h 4568372"/>
              <a:gd name="connsiteX41-3603" fmla="*/ 2947962 w 7322651"/>
              <a:gd name="connsiteY41-3604" fmla="*/ 727892 h 4568372"/>
              <a:gd name="connsiteX42-3605" fmla="*/ 2810802 w 7322651"/>
              <a:gd name="connsiteY42-3606" fmla="*/ 484052 h 4568372"/>
              <a:gd name="connsiteX43-3607" fmla="*/ 2688882 w 7322651"/>
              <a:gd name="connsiteY43-3608" fmla="*/ 293552 h 4568372"/>
              <a:gd name="connsiteX44-3609" fmla="*/ 2597442 w 7322651"/>
              <a:gd name="connsiteY44-3610" fmla="*/ 247832 h 4568372"/>
              <a:gd name="connsiteX45-3611" fmla="*/ 2483142 w 7322651"/>
              <a:gd name="connsiteY45-3612" fmla="*/ 255452 h 4568372"/>
              <a:gd name="connsiteX46-3613" fmla="*/ 2163102 w 7322651"/>
              <a:gd name="connsiteY46-3614" fmla="*/ 506912 h 4568372"/>
              <a:gd name="connsiteX47-3615" fmla="*/ 1675422 w 7322651"/>
              <a:gd name="connsiteY47-3616" fmla="*/ 849812 h 4568372"/>
              <a:gd name="connsiteX48-3617" fmla="*/ 1469682 w 7322651"/>
              <a:gd name="connsiteY48-3618" fmla="*/ 781232 h 4568372"/>
              <a:gd name="connsiteX49-3619" fmla="*/ 1210602 w 7322651"/>
              <a:gd name="connsiteY49-3620" fmla="*/ 438332 h 4568372"/>
              <a:gd name="connsiteX50-3621" fmla="*/ 1058202 w 7322651"/>
              <a:gd name="connsiteY50-3622" fmla="*/ 232592 h 4568372"/>
              <a:gd name="connsiteX51-3623" fmla="*/ 905802 w 7322651"/>
              <a:gd name="connsiteY51-3624" fmla="*/ 11612 h 4568372"/>
              <a:gd name="connsiteX52-3625" fmla="*/ 829602 w 7322651"/>
              <a:gd name="connsiteY52-3626" fmla="*/ 57332 h 4568372"/>
              <a:gd name="connsiteX53-3627" fmla="*/ 997242 w 7322651"/>
              <a:gd name="connsiteY53-3628" fmla="*/ 282122 h 4568372"/>
              <a:gd name="connsiteX54-3629" fmla="*/ 1079157 w 7322651"/>
              <a:gd name="connsiteY54-3630" fmla="*/ 381182 h 4568372"/>
              <a:gd name="connsiteX0-3631" fmla="*/ 1081062 w 7322651"/>
              <a:gd name="connsiteY0-3632" fmla="*/ 445952 h 4568372"/>
              <a:gd name="connsiteX1-3633" fmla="*/ 1393482 w 7322651"/>
              <a:gd name="connsiteY1-3634" fmla="*/ 880292 h 4568372"/>
              <a:gd name="connsiteX2-3635" fmla="*/ 1363002 w 7322651"/>
              <a:gd name="connsiteY2-3636" fmla="*/ 1093652 h 4568372"/>
              <a:gd name="connsiteX3-3637" fmla="*/ 1195362 w 7322651"/>
              <a:gd name="connsiteY3-3638" fmla="*/ 1230812 h 4568372"/>
              <a:gd name="connsiteX4-3639" fmla="*/ 631482 w 7322651"/>
              <a:gd name="connsiteY4-3640" fmla="*/ 1649912 h 4568372"/>
              <a:gd name="connsiteX5-3641" fmla="*/ 204762 w 7322651"/>
              <a:gd name="connsiteY5-3642" fmla="*/ 1969952 h 4568372"/>
              <a:gd name="connsiteX6-3643" fmla="*/ 54902 w 7322651"/>
              <a:gd name="connsiteY6-3644" fmla="*/ 2104572 h 4568372"/>
              <a:gd name="connsiteX7-3645" fmla="*/ 21882 w 7322651"/>
              <a:gd name="connsiteY7-3646" fmla="*/ 2274752 h 4568372"/>
              <a:gd name="connsiteX8-3647" fmla="*/ 14262 w 7322651"/>
              <a:gd name="connsiteY8-3648" fmla="*/ 2899592 h 4568372"/>
              <a:gd name="connsiteX9-3649" fmla="*/ 6642 w 7322651"/>
              <a:gd name="connsiteY9-3650" fmla="*/ 3661592 h 4568372"/>
              <a:gd name="connsiteX10-3651" fmla="*/ 6642 w 7322651"/>
              <a:gd name="connsiteY10-3652" fmla="*/ 4408352 h 4568372"/>
              <a:gd name="connsiteX11-3653" fmla="*/ 92367 w 7322651"/>
              <a:gd name="connsiteY11-3654" fmla="*/ 4555037 h 4568372"/>
              <a:gd name="connsiteX12-3655" fmla="*/ 509562 w 7322651"/>
              <a:gd name="connsiteY12-3656" fmla="*/ 4568372 h 4568372"/>
              <a:gd name="connsiteX13-3657" fmla="*/ 2262162 w 7322651"/>
              <a:gd name="connsiteY13-3658" fmla="*/ 4560752 h 4568372"/>
              <a:gd name="connsiteX14-3659" fmla="*/ 3755682 w 7322651"/>
              <a:gd name="connsiteY14-3660" fmla="*/ 4568372 h 4568372"/>
              <a:gd name="connsiteX15-3661" fmla="*/ 5134902 w 7322651"/>
              <a:gd name="connsiteY15-3662" fmla="*/ 4553132 h 4568372"/>
              <a:gd name="connsiteX16-3663" fmla="*/ 6948462 w 7322651"/>
              <a:gd name="connsiteY16-3664" fmla="*/ 4560752 h 4568372"/>
              <a:gd name="connsiteX17-3665" fmla="*/ 7266597 w 7322651"/>
              <a:gd name="connsiteY17-3666" fmla="*/ 4530272 h 4568372"/>
              <a:gd name="connsiteX18-3667" fmla="*/ 7321842 w 7322651"/>
              <a:gd name="connsiteY18-3668" fmla="*/ 4415972 h 4568372"/>
              <a:gd name="connsiteX19-3669" fmla="*/ 7298982 w 7322651"/>
              <a:gd name="connsiteY19-3670" fmla="*/ 4095932 h 4568372"/>
              <a:gd name="connsiteX20-3671" fmla="*/ 7291362 w 7322651"/>
              <a:gd name="connsiteY20-3672" fmla="*/ 3760652 h 4568372"/>
              <a:gd name="connsiteX21-3673" fmla="*/ 7146582 w 7322651"/>
              <a:gd name="connsiteY21-3674" fmla="*/ 3753032 h 4568372"/>
              <a:gd name="connsiteX22-3675" fmla="*/ 6597942 w 7322651"/>
              <a:gd name="connsiteY22-3676" fmla="*/ 3737792 h 4568372"/>
              <a:gd name="connsiteX23-3677" fmla="*/ 6125502 w 7322651"/>
              <a:gd name="connsiteY23-3678" fmla="*/ 3714932 h 4568372"/>
              <a:gd name="connsiteX24-3679" fmla="*/ 5622582 w 7322651"/>
              <a:gd name="connsiteY24-3680" fmla="*/ 3623492 h 4568372"/>
              <a:gd name="connsiteX25-3681" fmla="*/ 5256822 w 7322651"/>
              <a:gd name="connsiteY25-3682" fmla="*/ 3593012 h 4568372"/>
              <a:gd name="connsiteX26-3683" fmla="*/ 4784382 w 7322651"/>
              <a:gd name="connsiteY26-3684" fmla="*/ 3570152 h 4568372"/>
              <a:gd name="connsiteX27-3685" fmla="*/ 4616742 w 7322651"/>
              <a:gd name="connsiteY27-3686" fmla="*/ 3676832 h 4568372"/>
              <a:gd name="connsiteX28-3687" fmla="*/ 4551972 w 7322651"/>
              <a:gd name="connsiteY28-3688" fmla="*/ 3840662 h 4568372"/>
              <a:gd name="connsiteX29-3689" fmla="*/ 4532922 w 7322651"/>
              <a:gd name="connsiteY29-3690" fmla="*/ 4057832 h 4568372"/>
              <a:gd name="connsiteX30-3691" fmla="*/ 4289082 w 7322651"/>
              <a:gd name="connsiteY30-3692" fmla="*/ 4073072 h 4568372"/>
              <a:gd name="connsiteX31-3693" fmla="*/ 4037622 w 7322651"/>
              <a:gd name="connsiteY31-3694" fmla="*/ 4050212 h 4568372"/>
              <a:gd name="connsiteX32-3695" fmla="*/ 3816642 w 7322651"/>
              <a:gd name="connsiteY32-3696" fmla="*/ 3943532 h 4568372"/>
              <a:gd name="connsiteX33-3697" fmla="*/ 3496602 w 7322651"/>
              <a:gd name="connsiteY33-3698" fmla="*/ 3722552 h 4568372"/>
              <a:gd name="connsiteX34-3699" fmla="*/ 3313722 w 7322651"/>
              <a:gd name="connsiteY34-3700" fmla="*/ 3402512 h 4568372"/>
              <a:gd name="connsiteX35-3701" fmla="*/ 3207042 w 7322651"/>
              <a:gd name="connsiteY35-3702" fmla="*/ 3311072 h 4568372"/>
              <a:gd name="connsiteX36-3703" fmla="*/ 3062262 w 7322651"/>
              <a:gd name="connsiteY36-3704" fmla="*/ 3372032 h 4568372"/>
              <a:gd name="connsiteX37-3705" fmla="*/ 2993682 w 7322651"/>
              <a:gd name="connsiteY37-3706" fmla="*/ 3387272 h 4568372"/>
              <a:gd name="connsiteX38-3707" fmla="*/ 2970822 w 7322651"/>
              <a:gd name="connsiteY38-3708" fmla="*/ 3212012 h 4568372"/>
              <a:gd name="connsiteX39-3709" fmla="*/ 2947962 w 7322651"/>
              <a:gd name="connsiteY39-3710" fmla="*/ 2023292 h 4568372"/>
              <a:gd name="connsiteX40-3711" fmla="*/ 2940342 w 7322651"/>
              <a:gd name="connsiteY40-3712" fmla="*/ 1238432 h 4568372"/>
              <a:gd name="connsiteX41-3713" fmla="*/ 2947962 w 7322651"/>
              <a:gd name="connsiteY41-3714" fmla="*/ 727892 h 4568372"/>
              <a:gd name="connsiteX42-3715" fmla="*/ 2810802 w 7322651"/>
              <a:gd name="connsiteY42-3716" fmla="*/ 484052 h 4568372"/>
              <a:gd name="connsiteX43-3717" fmla="*/ 2688882 w 7322651"/>
              <a:gd name="connsiteY43-3718" fmla="*/ 293552 h 4568372"/>
              <a:gd name="connsiteX44-3719" fmla="*/ 2597442 w 7322651"/>
              <a:gd name="connsiteY44-3720" fmla="*/ 247832 h 4568372"/>
              <a:gd name="connsiteX45-3721" fmla="*/ 2483142 w 7322651"/>
              <a:gd name="connsiteY45-3722" fmla="*/ 255452 h 4568372"/>
              <a:gd name="connsiteX46-3723" fmla="*/ 2163102 w 7322651"/>
              <a:gd name="connsiteY46-3724" fmla="*/ 506912 h 4568372"/>
              <a:gd name="connsiteX47-3725" fmla="*/ 1675422 w 7322651"/>
              <a:gd name="connsiteY47-3726" fmla="*/ 849812 h 4568372"/>
              <a:gd name="connsiteX48-3727" fmla="*/ 1469682 w 7322651"/>
              <a:gd name="connsiteY48-3728" fmla="*/ 781232 h 4568372"/>
              <a:gd name="connsiteX49-3729" fmla="*/ 1210602 w 7322651"/>
              <a:gd name="connsiteY49-3730" fmla="*/ 438332 h 4568372"/>
              <a:gd name="connsiteX50-3731" fmla="*/ 1058202 w 7322651"/>
              <a:gd name="connsiteY50-3732" fmla="*/ 232592 h 4568372"/>
              <a:gd name="connsiteX51-3733" fmla="*/ 905802 w 7322651"/>
              <a:gd name="connsiteY51-3734" fmla="*/ 11612 h 4568372"/>
              <a:gd name="connsiteX52-3735" fmla="*/ 829602 w 7322651"/>
              <a:gd name="connsiteY52-3736" fmla="*/ 57332 h 4568372"/>
              <a:gd name="connsiteX53-3737" fmla="*/ 997242 w 7322651"/>
              <a:gd name="connsiteY53-3738" fmla="*/ 282122 h 4568372"/>
              <a:gd name="connsiteX54-3739" fmla="*/ 1079157 w 7322651"/>
              <a:gd name="connsiteY54-3740" fmla="*/ 381182 h 4568372"/>
              <a:gd name="connsiteX0-3741" fmla="*/ 1081062 w 7322633"/>
              <a:gd name="connsiteY0-3742" fmla="*/ 445952 h 4568372"/>
              <a:gd name="connsiteX1-3743" fmla="*/ 1393482 w 7322633"/>
              <a:gd name="connsiteY1-3744" fmla="*/ 880292 h 4568372"/>
              <a:gd name="connsiteX2-3745" fmla="*/ 1363002 w 7322633"/>
              <a:gd name="connsiteY2-3746" fmla="*/ 1093652 h 4568372"/>
              <a:gd name="connsiteX3-3747" fmla="*/ 1195362 w 7322633"/>
              <a:gd name="connsiteY3-3748" fmla="*/ 1230812 h 4568372"/>
              <a:gd name="connsiteX4-3749" fmla="*/ 631482 w 7322633"/>
              <a:gd name="connsiteY4-3750" fmla="*/ 1649912 h 4568372"/>
              <a:gd name="connsiteX5-3751" fmla="*/ 204762 w 7322633"/>
              <a:gd name="connsiteY5-3752" fmla="*/ 1969952 h 4568372"/>
              <a:gd name="connsiteX6-3753" fmla="*/ 54902 w 7322633"/>
              <a:gd name="connsiteY6-3754" fmla="*/ 2104572 h 4568372"/>
              <a:gd name="connsiteX7-3755" fmla="*/ 21882 w 7322633"/>
              <a:gd name="connsiteY7-3756" fmla="*/ 2274752 h 4568372"/>
              <a:gd name="connsiteX8-3757" fmla="*/ 14262 w 7322633"/>
              <a:gd name="connsiteY8-3758" fmla="*/ 2899592 h 4568372"/>
              <a:gd name="connsiteX9-3759" fmla="*/ 6642 w 7322633"/>
              <a:gd name="connsiteY9-3760" fmla="*/ 3661592 h 4568372"/>
              <a:gd name="connsiteX10-3761" fmla="*/ 6642 w 7322633"/>
              <a:gd name="connsiteY10-3762" fmla="*/ 4408352 h 4568372"/>
              <a:gd name="connsiteX11-3763" fmla="*/ 92367 w 7322633"/>
              <a:gd name="connsiteY11-3764" fmla="*/ 4555037 h 4568372"/>
              <a:gd name="connsiteX12-3765" fmla="*/ 509562 w 7322633"/>
              <a:gd name="connsiteY12-3766" fmla="*/ 4568372 h 4568372"/>
              <a:gd name="connsiteX13-3767" fmla="*/ 2262162 w 7322633"/>
              <a:gd name="connsiteY13-3768" fmla="*/ 4560752 h 4568372"/>
              <a:gd name="connsiteX14-3769" fmla="*/ 3755682 w 7322633"/>
              <a:gd name="connsiteY14-3770" fmla="*/ 4568372 h 4568372"/>
              <a:gd name="connsiteX15-3771" fmla="*/ 5134902 w 7322633"/>
              <a:gd name="connsiteY15-3772" fmla="*/ 4553132 h 4568372"/>
              <a:gd name="connsiteX16-3773" fmla="*/ 6948462 w 7322633"/>
              <a:gd name="connsiteY16-3774" fmla="*/ 4560752 h 4568372"/>
              <a:gd name="connsiteX17-3775" fmla="*/ 7266597 w 7322633"/>
              <a:gd name="connsiteY17-3776" fmla="*/ 4530272 h 4568372"/>
              <a:gd name="connsiteX18-3777" fmla="*/ 7321842 w 7322633"/>
              <a:gd name="connsiteY18-3778" fmla="*/ 4415972 h 4568372"/>
              <a:gd name="connsiteX19-3779" fmla="*/ 7298982 w 7322633"/>
              <a:gd name="connsiteY19-3780" fmla="*/ 4095932 h 4568372"/>
              <a:gd name="connsiteX20-3781" fmla="*/ 7295175 w 7322633"/>
              <a:gd name="connsiteY20-3782" fmla="*/ 3772082 h 4568372"/>
              <a:gd name="connsiteX21-3783" fmla="*/ 7146582 w 7322633"/>
              <a:gd name="connsiteY21-3784" fmla="*/ 3753032 h 4568372"/>
              <a:gd name="connsiteX22-3785" fmla="*/ 6597942 w 7322633"/>
              <a:gd name="connsiteY22-3786" fmla="*/ 3737792 h 4568372"/>
              <a:gd name="connsiteX23-3787" fmla="*/ 6125502 w 7322633"/>
              <a:gd name="connsiteY23-3788" fmla="*/ 3714932 h 4568372"/>
              <a:gd name="connsiteX24-3789" fmla="*/ 5622582 w 7322633"/>
              <a:gd name="connsiteY24-3790" fmla="*/ 3623492 h 4568372"/>
              <a:gd name="connsiteX25-3791" fmla="*/ 5256822 w 7322633"/>
              <a:gd name="connsiteY25-3792" fmla="*/ 3593012 h 4568372"/>
              <a:gd name="connsiteX26-3793" fmla="*/ 4784382 w 7322633"/>
              <a:gd name="connsiteY26-3794" fmla="*/ 3570152 h 4568372"/>
              <a:gd name="connsiteX27-3795" fmla="*/ 4616742 w 7322633"/>
              <a:gd name="connsiteY27-3796" fmla="*/ 3676832 h 4568372"/>
              <a:gd name="connsiteX28-3797" fmla="*/ 4551972 w 7322633"/>
              <a:gd name="connsiteY28-3798" fmla="*/ 3840662 h 4568372"/>
              <a:gd name="connsiteX29-3799" fmla="*/ 4532922 w 7322633"/>
              <a:gd name="connsiteY29-3800" fmla="*/ 4057832 h 4568372"/>
              <a:gd name="connsiteX30-3801" fmla="*/ 4289082 w 7322633"/>
              <a:gd name="connsiteY30-3802" fmla="*/ 4073072 h 4568372"/>
              <a:gd name="connsiteX31-3803" fmla="*/ 4037622 w 7322633"/>
              <a:gd name="connsiteY31-3804" fmla="*/ 4050212 h 4568372"/>
              <a:gd name="connsiteX32-3805" fmla="*/ 3816642 w 7322633"/>
              <a:gd name="connsiteY32-3806" fmla="*/ 3943532 h 4568372"/>
              <a:gd name="connsiteX33-3807" fmla="*/ 3496602 w 7322633"/>
              <a:gd name="connsiteY33-3808" fmla="*/ 3722552 h 4568372"/>
              <a:gd name="connsiteX34-3809" fmla="*/ 3313722 w 7322633"/>
              <a:gd name="connsiteY34-3810" fmla="*/ 3402512 h 4568372"/>
              <a:gd name="connsiteX35-3811" fmla="*/ 3207042 w 7322633"/>
              <a:gd name="connsiteY35-3812" fmla="*/ 3311072 h 4568372"/>
              <a:gd name="connsiteX36-3813" fmla="*/ 3062262 w 7322633"/>
              <a:gd name="connsiteY36-3814" fmla="*/ 3372032 h 4568372"/>
              <a:gd name="connsiteX37-3815" fmla="*/ 2993682 w 7322633"/>
              <a:gd name="connsiteY37-3816" fmla="*/ 3387272 h 4568372"/>
              <a:gd name="connsiteX38-3817" fmla="*/ 2970822 w 7322633"/>
              <a:gd name="connsiteY38-3818" fmla="*/ 3212012 h 4568372"/>
              <a:gd name="connsiteX39-3819" fmla="*/ 2947962 w 7322633"/>
              <a:gd name="connsiteY39-3820" fmla="*/ 2023292 h 4568372"/>
              <a:gd name="connsiteX40-3821" fmla="*/ 2940342 w 7322633"/>
              <a:gd name="connsiteY40-3822" fmla="*/ 1238432 h 4568372"/>
              <a:gd name="connsiteX41-3823" fmla="*/ 2947962 w 7322633"/>
              <a:gd name="connsiteY41-3824" fmla="*/ 727892 h 4568372"/>
              <a:gd name="connsiteX42-3825" fmla="*/ 2810802 w 7322633"/>
              <a:gd name="connsiteY42-3826" fmla="*/ 484052 h 4568372"/>
              <a:gd name="connsiteX43-3827" fmla="*/ 2688882 w 7322633"/>
              <a:gd name="connsiteY43-3828" fmla="*/ 293552 h 4568372"/>
              <a:gd name="connsiteX44-3829" fmla="*/ 2597442 w 7322633"/>
              <a:gd name="connsiteY44-3830" fmla="*/ 247832 h 4568372"/>
              <a:gd name="connsiteX45-3831" fmla="*/ 2483142 w 7322633"/>
              <a:gd name="connsiteY45-3832" fmla="*/ 255452 h 4568372"/>
              <a:gd name="connsiteX46-3833" fmla="*/ 2163102 w 7322633"/>
              <a:gd name="connsiteY46-3834" fmla="*/ 506912 h 4568372"/>
              <a:gd name="connsiteX47-3835" fmla="*/ 1675422 w 7322633"/>
              <a:gd name="connsiteY47-3836" fmla="*/ 849812 h 4568372"/>
              <a:gd name="connsiteX48-3837" fmla="*/ 1469682 w 7322633"/>
              <a:gd name="connsiteY48-3838" fmla="*/ 781232 h 4568372"/>
              <a:gd name="connsiteX49-3839" fmla="*/ 1210602 w 7322633"/>
              <a:gd name="connsiteY49-3840" fmla="*/ 438332 h 4568372"/>
              <a:gd name="connsiteX50-3841" fmla="*/ 1058202 w 7322633"/>
              <a:gd name="connsiteY50-3842" fmla="*/ 232592 h 4568372"/>
              <a:gd name="connsiteX51-3843" fmla="*/ 905802 w 7322633"/>
              <a:gd name="connsiteY51-3844" fmla="*/ 11612 h 4568372"/>
              <a:gd name="connsiteX52-3845" fmla="*/ 829602 w 7322633"/>
              <a:gd name="connsiteY52-3846" fmla="*/ 57332 h 4568372"/>
              <a:gd name="connsiteX53-3847" fmla="*/ 997242 w 7322633"/>
              <a:gd name="connsiteY53-3848" fmla="*/ 282122 h 4568372"/>
              <a:gd name="connsiteX54-3849" fmla="*/ 1079157 w 7322633"/>
              <a:gd name="connsiteY54-3850" fmla="*/ 381182 h 4568372"/>
              <a:gd name="connsiteX0-3851" fmla="*/ 1081062 w 7322633"/>
              <a:gd name="connsiteY0-3852" fmla="*/ 445952 h 4568372"/>
              <a:gd name="connsiteX1-3853" fmla="*/ 1393482 w 7322633"/>
              <a:gd name="connsiteY1-3854" fmla="*/ 880292 h 4568372"/>
              <a:gd name="connsiteX2-3855" fmla="*/ 1363002 w 7322633"/>
              <a:gd name="connsiteY2-3856" fmla="*/ 1093652 h 4568372"/>
              <a:gd name="connsiteX3-3857" fmla="*/ 1195362 w 7322633"/>
              <a:gd name="connsiteY3-3858" fmla="*/ 1230812 h 4568372"/>
              <a:gd name="connsiteX4-3859" fmla="*/ 631482 w 7322633"/>
              <a:gd name="connsiteY4-3860" fmla="*/ 1649912 h 4568372"/>
              <a:gd name="connsiteX5-3861" fmla="*/ 204762 w 7322633"/>
              <a:gd name="connsiteY5-3862" fmla="*/ 1969952 h 4568372"/>
              <a:gd name="connsiteX6-3863" fmla="*/ 54902 w 7322633"/>
              <a:gd name="connsiteY6-3864" fmla="*/ 2104572 h 4568372"/>
              <a:gd name="connsiteX7-3865" fmla="*/ 21882 w 7322633"/>
              <a:gd name="connsiteY7-3866" fmla="*/ 2274752 h 4568372"/>
              <a:gd name="connsiteX8-3867" fmla="*/ 14262 w 7322633"/>
              <a:gd name="connsiteY8-3868" fmla="*/ 2899592 h 4568372"/>
              <a:gd name="connsiteX9-3869" fmla="*/ 6642 w 7322633"/>
              <a:gd name="connsiteY9-3870" fmla="*/ 3661592 h 4568372"/>
              <a:gd name="connsiteX10-3871" fmla="*/ 6642 w 7322633"/>
              <a:gd name="connsiteY10-3872" fmla="*/ 4408352 h 4568372"/>
              <a:gd name="connsiteX11-3873" fmla="*/ 92367 w 7322633"/>
              <a:gd name="connsiteY11-3874" fmla="*/ 4555037 h 4568372"/>
              <a:gd name="connsiteX12-3875" fmla="*/ 509562 w 7322633"/>
              <a:gd name="connsiteY12-3876" fmla="*/ 4568372 h 4568372"/>
              <a:gd name="connsiteX13-3877" fmla="*/ 2262162 w 7322633"/>
              <a:gd name="connsiteY13-3878" fmla="*/ 4560752 h 4568372"/>
              <a:gd name="connsiteX14-3879" fmla="*/ 3755682 w 7322633"/>
              <a:gd name="connsiteY14-3880" fmla="*/ 4568372 h 4568372"/>
              <a:gd name="connsiteX15-3881" fmla="*/ 5134902 w 7322633"/>
              <a:gd name="connsiteY15-3882" fmla="*/ 4553132 h 4568372"/>
              <a:gd name="connsiteX16-3883" fmla="*/ 6948462 w 7322633"/>
              <a:gd name="connsiteY16-3884" fmla="*/ 4560752 h 4568372"/>
              <a:gd name="connsiteX17-3885" fmla="*/ 7266597 w 7322633"/>
              <a:gd name="connsiteY17-3886" fmla="*/ 4530272 h 4568372"/>
              <a:gd name="connsiteX18-3887" fmla="*/ 7321842 w 7322633"/>
              <a:gd name="connsiteY18-3888" fmla="*/ 4415972 h 4568372"/>
              <a:gd name="connsiteX19-3889" fmla="*/ 7298982 w 7322633"/>
              <a:gd name="connsiteY19-3890" fmla="*/ 4095932 h 4568372"/>
              <a:gd name="connsiteX20-3891" fmla="*/ 7295175 w 7322633"/>
              <a:gd name="connsiteY20-3892" fmla="*/ 3772082 h 4568372"/>
              <a:gd name="connsiteX21-3893" fmla="*/ 7146582 w 7322633"/>
              <a:gd name="connsiteY21-3894" fmla="*/ 3753032 h 4568372"/>
              <a:gd name="connsiteX22-3895" fmla="*/ 6597942 w 7322633"/>
              <a:gd name="connsiteY22-3896" fmla="*/ 3737792 h 4568372"/>
              <a:gd name="connsiteX23-3897" fmla="*/ 6125502 w 7322633"/>
              <a:gd name="connsiteY23-3898" fmla="*/ 3714932 h 4568372"/>
              <a:gd name="connsiteX24-3899" fmla="*/ 5622582 w 7322633"/>
              <a:gd name="connsiteY24-3900" fmla="*/ 3623492 h 4568372"/>
              <a:gd name="connsiteX25-3901" fmla="*/ 5256822 w 7322633"/>
              <a:gd name="connsiteY25-3902" fmla="*/ 3593012 h 4568372"/>
              <a:gd name="connsiteX26-3903" fmla="*/ 4784382 w 7322633"/>
              <a:gd name="connsiteY26-3904" fmla="*/ 3570152 h 4568372"/>
              <a:gd name="connsiteX27-3905" fmla="*/ 4616742 w 7322633"/>
              <a:gd name="connsiteY27-3906" fmla="*/ 3676832 h 4568372"/>
              <a:gd name="connsiteX28-3907" fmla="*/ 4551972 w 7322633"/>
              <a:gd name="connsiteY28-3908" fmla="*/ 3840662 h 4568372"/>
              <a:gd name="connsiteX29-3909" fmla="*/ 4532922 w 7322633"/>
              <a:gd name="connsiteY29-3910" fmla="*/ 4057832 h 4568372"/>
              <a:gd name="connsiteX30-3911" fmla="*/ 4289082 w 7322633"/>
              <a:gd name="connsiteY30-3912" fmla="*/ 4073072 h 4568372"/>
              <a:gd name="connsiteX31-3913" fmla="*/ 4037622 w 7322633"/>
              <a:gd name="connsiteY31-3914" fmla="*/ 4050212 h 4568372"/>
              <a:gd name="connsiteX32-3915" fmla="*/ 3816642 w 7322633"/>
              <a:gd name="connsiteY32-3916" fmla="*/ 3943532 h 4568372"/>
              <a:gd name="connsiteX33-3917" fmla="*/ 3496602 w 7322633"/>
              <a:gd name="connsiteY33-3918" fmla="*/ 3722552 h 4568372"/>
              <a:gd name="connsiteX34-3919" fmla="*/ 3313722 w 7322633"/>
              <a:gd name="connsiteY34-3920" fmla="*/ 3402512 h 4568372"/>
              <a:gd name="connsiteX35-3921" fmla="*/ 3207042 w 7322633"/>
              <a:gd name="connsiteY35-3922" fmla="*/ 3311072 h 4568372"/>
              <a:gd name="connsiteX36-3923" fmla="*/ 3062262 w 7322633"/>
              <a:gd name="connsiteY36-3924" fmla="*/ 3372032 h 4568372"/>
              <a:gd name="connsiteX37-3925" fmla="*/ 2993682 w 7322633"/>
              <a:gd name="connsiteY37-3926" fmla="*/ 3387272 h 4568372"/>
              <a:gd name="connsiteX38-3927" fmla="*/ 2970822 w 7322633"/>
              <a:gd name="connsiteY38-3928" fmla="*/ 3212012 h 4568372"/>
              <a:gd name="connsiteX39-3929" fmla="*/ 2947962 w 7322633"/>
              <a:gd name="connsiteY39-3930" fmla="*/ 2023292 h 4568372"/>
              <a:gd name="connsiteX40-3931" fmla="*/ 2940342 w 7322633"/>
              <a:gd name="connsiteY40-3932" fmla="*/ 1238432 h 4568372"/>
              <a:gd name="connsiteX41-3933" fmla="*/ 2947962 w 7322633"/>
              <a:gd name="connsiteY41-3934" fmla="*/ 727892 h 4568372"/>
              <a:gd name="connsiteX42-3935" fmla="*/ 2810802 w 7322633"/>
              <a:gd name="connsiteY42-3936" fmla="*/ 484052 h 4568372"/>
              <a:gd name="connsiteX43-3937" fmla="*/ 2688882 w 7322633"/>
              <a:gd name="connsiteY43-3938" fmla="*/ 293552 h 4568372"/>
              <a:gd name="connsiteX44-3939" fmla="*/ 2597442 w 7322633"/>
              <a:gd name="connsiteY44-3940" fmla="*/ 247832 h 4568372"/>
              <a:gd name="connsiteX45-3941" fmla="*/ 2483142 w 7322633"/>
              <a:gd name="connsiteY45-3942" fmla="*/ 255452 h 4568372"/>
              <a:gd name="connsiteX46-3943" fmla="*/ 2163102 w 7322633"/>
              <a:gd name="connsiteY46-3944" fmla="*/ 506912 h 4568372"/>
              <a:gd name="connsiteX47-3945" fmla="*/ 1675422 w 7322633"/>
              <a:gd name="connsiteY47-3946" fmla="*/ 849812 h 4568372"/>
              <a:gd name="connsiteX48-3947" fmla="*/ 1469682 w 7322633"/>
              <a:gd name="connsiteY48-3948" fmla="*/ 781232 h 4568372"/>
              <a:gd name="connsiteX49-3949" fmla="*/ 1210602 w 7322633"/>
              <a:gd name="connsiteY49-3950" fmla="*/ 438332 h 4568372"/>
              <a:gd name="connsiteX50-3951" fmla="*/ 1058202 w 7322633"/>
              <a:gd name="connsiteY50-3952" fmla="*/ 232592 h 4568372"/>
              <a:gd name="connsiteX51-3953" fmla="*/ 905802 w 7322633"/>
              <a:gd name="connsiteY51-3954" fmla="*/ 11612 h 4568372"/>
              <a:gd name="connsiteX52-3955" fmla="*/ 829602 w 7322633"/>
              <a:gd name="connsiteY52-3956" fmla="*/ 57332 h 4568372"/>
              <a:gd name="connsiteX53-3957" fmla="*/ 997242 w 7322633"/>
              <a:gd name="connsiteY53-3958" fmla="*/ 282122 h 4568372"/>
              <a:gd name="connsiteX54-3959" fmla="*/ 1079157 w 7322633"/>
              <a:gd name="connsiteY54-3960" fmla="*/ 381182 h 4568372"/>
              <a:gd name="connsiteX0-3961" fmla="*/ 1081062 w 7322633"/>
              <a:gd name="connsiteY0-3962" fmla="*/ 445952 h 4568372"/>
              <a:gd name="connsiteX1-3963" fmla="*/ 1393482 w 7322633"/>
              <a:gd name="connsiteY1-3964" fmla="*/ 880292 h 4568372"/>
              <a:gd name="connsiteX2-3965" fmla="*/ 1363002 w 7322633"/>
              <a:gd name="connsiteY2-3966" fmla="*/ 1093652 h 4568372"/>
              <a:gd name="connsiteX3-3967" fmla="*/ 1195362 w 7322633"/>
              <a:gd name="connsiteY3-3968" fmla="*/ 1230812 h 4568372"/>
              <a:gd name="connsiteX4-3969" fmla="*/ 631482 w 7322633"/>
              <a:gd name="connsiteY4-3970" fmla="*/ 1649912 h 4568372"/>
              <a:gd name="connsiteX5-3971" fmla="*/ 204762 w 7322633"/>
              <a:gd name="connsiteY5-3972" fmla="*/ 1969952 h 4568372"/>
              <a:gd name="connsiteX6-3973" fmla="*/ 54902 w 7322633"/>
              <a:gd name="connsiteY6-3974" fmla="*/ 2104572 h 4568372"/>
              <a:gd name="connsiteX7-3975" fmla="*/ 21882 w 7322633"/>
              <a:gd name="connsiteY7-3976" fmla="*/ 2274752 h 4568372"/>
              <a:gd name="connsiteX8-3977" fmla="*/ 14262 w 7322633"/>
              <a:gd name="connsiteY8-3978" fmla="*/ 2899592 h 4568372"/>
              <a:gd name="connsiteX9-3979" fmla="*/ 6642 w 7322633"/>
              <a:gd name="connsiteY9-3980" fmla="*/ 3661592 h 4568372"/>
              <a:gd name="connsiteX10-3981" fmla="*/ 6642 w 7322633"/>
              <a:gd name="connsiteY10-3982" fmla="*/ 4408352 h 4568372"/>
              <a:gd name="connsiteX11-3983" fmla="*/ 92367 w 7322633"/>
              <a:gd name="connsiteY11-3984" fmla="*/ 4555037 h 4568372"/>
              <a:gd name="connsiteX12-3985" fmla="*/ 509562 w 7322633"/>
              <a:gd name="connsiteY12-3986" fmla="*/ 4568372 h 4568372"/>
              <a:gd name="connsiteX13-3987" fmla="*/ 2262162 w 7322633"/>
              <a:gd name="connsiteY13-3988" fmla="*/ 4560752 h 4568372"/>
              <a:gd name="connsiteX14-3989" fmla="*/ 3755682 w 7322633"/>
              <a:gd name="connsiteY14-3990" fmla="*/ 4568372 h 4568372"/>
              <a:gd name="connsiteX15-3991" fmla="*/ 5134902 w 7322633"/>
              <a:gd name="connsiteY15-3992" fmla="*/ 4553132 h 4568372"/>
              <a:gd name="connsiteX16-3993" fmla="*/ 6948462 w 7322633"/>
              <a:gd name="connsiteY16-3994" fmla="*/ 4560752 h 4568372"/>
              <a:gd name="connsiteX17-3995" fmla="*/ 7266597 w 7322633"/>
              <a:gd name="connsiteY17-3996" fmla="*/ 4530272 h 4568372"/>
              <a:gd name="connsiteX18-3997" fmla="*/ 7321842 w 7322633"/>
              <a:gd name="connsiteY18-3998" fmla="*/ 4415972 h 4568372"/>
              <a:gd name="connsiteX19-3999" fmla="*/ 7298982 w 7322633"/>
              <a:gd name="connsiteY19-4000" fmla="*/ 4095932 h 4568372"/>
              <a:gd name="connsiteX20-4001" fmla="*/ 7295175 w 7322633"/>
              <a:gd name="connsiteY20-4002" fmla="*/ 3772082 h 4568372"/>
              <a:gd name="connsiteX21-4003" fmla="*/ 7146582 w 7322633"/>
              <a:gd name="connsiteY21-4004" fmla="*/ 3753032 h 4568372"/>
              <a:gd name="connsiteX22-4005" fmla="*/ 6597942 w 7322633"/>
              <a:gd name="connsiteY22-4006" fmla="*/ 3737792 h 4568372"/>
              <a:gd name="connsiteX23-4007" fmla="*/ 6125502 w 7322633"/>
              <a:gd name="connsiteY23-4008" fmla="*/ 3714932 h 4568372"/>
              <a:gd name="connsiteX24-4009" fmla="*/ 5622582 w 7322633"/>
              <a:gd name="connsiteY24-4010" fmla="*/ 3623492 h 4568372"/>
              <a:gd name="connsiteX25-4011" fmla="*/ 5256822 w 7322633"/>
              <a:gd name="connsiteY25-4012" fmla="*/ 3593012 h 4568372"/>
              <a:gd name="connsiteX26-4013" fmla="*/ 4784382 w 7322633"/>
              <a:gd name="connsiteY26-4014" fmla="*/ 3570152 h 4568372"/>
              <a:gd name="connsiteX27-4015" fmla="*/ 4616742 w 7322633"/>
              <a:gd name="connsiteY27-4016" fmla="*/ 3676832 h 4568372"/>
              <a:gd name="connsiteX28-4017" fmla="*/ 4551972 w 7322633"/>
              <a:gd name="connsiteY28-4018" fmla="*/ 3840662 h 4568372"/>
              <a:gd name="connsiteX29-4019" fmla="*/ 4532922 w 7322633"/>
              <a:gd name="connsiteY29-4020" fmla="*/ 4057832 h 4568372"/>
              <a:gd name="connsiteX30-4021" fmla="*/ 4289082 w 7322633"/>
              <a:gd name="connsiteY30-4022" fmla="*/ 4073072 h 4568372"/>
              <a:gd name="connsiteX31-4023" fmla="*/ 4037622 w 7322633"/>
              <a:gd name="connsiteY31-4024" fmla="*/ 4050212 h 4568372"/>
              <a:gd name="connsiteX32-4025" fmla="*/ 3816642 w 7322633"/>
              <a:gd name="connsiteY32-4026" fmla="*/ 3943532 h 4568372"/>
              <a:gd name="connsiteX33-4027" fmla="*/ 3496602 w 7322633"/>
              <a:gd name="connsiteY33-4028" fmla="*/ 3722552 h 4568372"/>
              <a:gd name="connsiteX34-4029" fmla="*/ 3313722 w 7322633"/>
              <a:gd name="connsiteY34-4030" fmla="*/ 3402512 h 4568372"/>
              <a:gd name="connsiteX35-4031" fmla="*/ 3207042 w 7322633"/>
              <a:gd name="connsiteY35-4032" fmla="*/ 3311072 h 4568372"/>
              <a:gd name="connsiteX36-4033" fmla="*/ 3062262 w 7322633"/>
              <a:gd name="connsiteY36-4034" fmla="*/ 3372032 h 4568372"/>
              <a:gd name="connsiteX37-4035" fmla="*/ 2993682 w 7322633"/>
              <a:gd name="connsiteY37-4036" fmla="*/ 3387272 h 4568372"/>
              <a:gd name="connsiteX38-4037" fmla="*/ 2970822 w 7322633"/>
              <a:gd name="connsiteY38-4038" fmla="*/ 3212012 h 4568372"/>
              <a:gd name="connsiteX39-4039" fmla="*/ 2947962 w 7322633"/>
              <a:gd name="connsiteY39-4040" fmla="*/ 2023292 h 4568372"/>
              <a:gd name="connsiteX40-4041" fmla="*/ 2940342 w 7322633"/>
              <a:gd name="connsiteY40-4042" fmla="*/ 1238432 h 4568372"/>
              <a:gd name="connsiteX41-4043" fmla="*/ 2947962 w 7322633"/>
              <a:gd name="connsiteY41-4044" fmla="*/ 727892 h 4568372"/>
              <a:gd name="connsiteX42-4045" fmla="*/ 2810802 w 7322633"/>
              <a:gd name="connsiteY42-4046" fmla="*/ 484052 h 4568372"/>
              <a:gd name="connsiteX43-4047" fmla="*/ 2688882 w 7322633"/>
              <a:gd name="connsiteY43-4048" fmla="*/ 293552 h 4568372"/>
              <a:gd name="connsiteX44-4049" fmla="*/ 2597442 w 7322633"/>
              <a:gd name="connsiteY44-4050" fmla="*/ 247832 h 4568372"/>
              <a:gd name="connsiteX45-4051" fmla="*/ 2483142 w 7322633"/>
              <a:gd name="connsiteY45-4052" fmla="*/ 255452 h 4568372"/>
              <a:gd name="connsiteX46-4053" fmla="*/ 2163102 w 7322633"/>
              <a:gd name="connsiteY46-4054" fmla="*/ 506912 h 4568372"/>
              <a:gd name="connsiteX47-4055" fmla="*/ 1675422 w 7322633"/>
              <a:gd name="connsiteY47-4056" fmla="*/ 849812 h 4568372"/>
              <a:gd name="connsiteX48-4057" fmla="*/ 1469682 w 7322633"/>
              <a:gd name="connsiteY48-4058" fmla="*/ 781232 h 4568372"/>
              <a:gd name="connsiteX49-4059" fmla="*/ 1210602 w 7322633"/>
              <a:gd name="connsiteY49-4060" fmla="*/ 438332 h 4568372"/>
              <a:gd name="connsiteX50-4061" fmla="*/ 1058202 w 7322633"/>
              <a:gd name="connsiteY50-4062" fmla="*/ 232592 h 4568372"/>
              <a:gd name="connsiteX51-4063" fmla="*/ 905802 w 7322633"/>
              <a:gd name="connsiteY51-4064" fmla="*/ 11612 h 4568372"/>
              <a:gd name="connsiteX52-4065" fmla="*/ 829602 w 7322633"/>
              <a:gd name="connsiteY52-4066" fmla="*/ 57332 h 4568372"/>
              <a:gd name="connsiteX53-4067" fmla="*/ 997242 w 7322633"/>
              <a:gd name="connsiteY53-4068" fmla="*/ 282122 h 4568372"/>
              <a:gd name="connsiteX54-4069" fmla="*/ 1079157 w 7322633"/>
              <a:gd name="connsiteY54-4070" fmla="*/ 381182 h 4568372"/>
              <a:gd name="connsiteX0-4071" fmla="*/ 1081062 w 7322608"/>
              <a:gd name="connsiteY0-4072" fmla="*/ 445952 h 4568372"/>
              <a:gd name="connsiteX1-4073" fmla="*/ 1393482 w 7322608"/>
              <a:gd name="connsiteY1-4074" fmla="*/ 880292 h 4568372"/>
              <a:gd name="connsiteX2-4075" fmla="*/ 1363002 w 7322608"/>
              <a:gd name="connsiteY2-4076" fmla="*/ 1093652 h 4568372"/>
              <a:gd name="connsiteX3-4077" fmla="*/ 1195362 w 7322608"/>
              <a:gd name="connsiteY3-4078" fmla="*/ 1230812 h 4568372"/>
              <a:gd name="connsiteX4-4079" fmla="*/ 631482 w 7322608"/>
              <a:gd name="connsiteY4-4080" fmla="*/ 1649912 h 4568372"/>
              <a:gd name="connsiteX5-4081" fmla="*/ 204762 w 7322608"/>
              <a:gd name="connsiteY5-4082" fmla="*/ 1969952 h 4568372"/>
              <a:gd name="connsiteX6-4083" fmla="*/ 54902 w 7322608"/>
              <a:gd name="connsiteY6-4084" fmla="*/ 2104572 h 4568372"/>
              <a:gd name="connsiteX7-4085" fmla="*/ 21882 w 7322608"/>
              <a:gd name="connsiteY7-4086" fmla="*/ 2274752 h 4568372"/>
              <a:gd name="connsiteX8-4087" fmla="*/ 14262 w 7322608"/>
              <a:gd name="connsiteY8-4088" fmla="*/ 2899592 h 4568372"/>
              <a:gd name="connsiteX9-4089" fmla="*/ 6642 w 7322608"/>
              <a:gd name="connsiteY9-4090" fmla="*/ 3661592 h 4568372"/>
              <a:gd name="connsiteX10-4091" fmla="*/ 6642 w 7322608"/>
              <a:gd name="connsiteY10-4092" fmla="*/ 4408352 h 4568372"/>
              <a:gd name="connsiteX11-4093" fmla="*/ 92367 w 7322608"/>
              <a:gd name="connsiteY11-4094" fmla="*/ 4555037 h 4568372"/>
              <a:gd name="connsiteX12-4095" fmla="*/ 509562 w 7322608"/>
              <a:gd name="connsiteY12-4096" fmla="*/ 4568372 h 4568372"/>
              <a:gd name="connsiteX13-4097" fmla="*/ 2262162 w 7322608"/>
              <a:gd name="connsiteY13-4098" fmla="*/ 4560752 h 4568372"/>
              <a:gd name="connsiteX14-4099" fmla="*/ 3755682 w 7322608"/>
              <a:gd name="connsiteY14-4100" fmla="*/ 4568372 h 4568372"/>
              <a:gd name="connsiteX15-4101" fmla="*/ 5134902 w 7322608"/>
              <a:gd name="connsiteY15-4102" fmla="*/ 4553132 h 4568372"/>
              <a:gd name="connsiteX16-4103" fmla="*/ 6948462 w 7322608"/>
              <a:gd name="connsiteY16-4104" fmla="*/ 4560752 h 4568372"/>
              <a:gd name="connsiteX17-4105" fmla="*/ 7266597 w 7322608"/>
              <a:gd name="connsiteY17-4106" fmla="*/ 4530272 h 4568372"/>
              <a:gd name="connsiteX18-4107" fmla="*/ 7321842 w 7322608"/>
              <a:gd name="connsiteY18-4108" fmla="*/ 4415972 h 4568372"/>
              <a:gd name="connsiteX19-4109" fmla="*/ 7298982 w 7322608"/>
              <a:gd name="connsiteY19-4110" fmla="*/ 4095932 h 4568372"/>
              <a:gd name="connsiteX20-4111" fmla="*/ 7300893 w 7322608"/>
              <a:gd name="connsiteY20-4112" fmla="*/ 3768272 h 4568372"/>
              <a:gd name="connsiteX21-4113" fmla="*/ 7146582 w 7322608"/>
              <a:gd name="connsiteY21-4114" fmla="*/ 3753032 h 4568372"/>
              <a:gd name="connsiteX22-4115" fmla="*/ 6597942 w 7322608"/>
              <a:gd name="connsiteY22-4116" fmla="*/ 3737792 h 4568372"/>
              <a:gd name="connsiteX23-4117" fmla="*/ 6125502 w 7322608"/>
              <a:gd name="connsiteY23-4118" fmla="*/ 3714932 h 4568372"/>
              <a:gd name="connsiteX24-4119" fmla="*/ 5622582 w 7322608"/>
              <a:gd name="connsiteY24-4120" fmla="*/ 3623492 h 4568372"/>
              <a:gd name="connsiteX25-4121" fmla="*/ 5256822 w 7322608"/>
              <a:gd name="connsiteY25-4122" fmla="*/ 3593012 h 4568372"/>
              <a:gd name="connsiteX26-4123" fmla="*/ 4784382 w 7322608"/>
              <a:gd name="connsiteY26-4124" fmla="*/ 3570152 h 4568372"/>
              <a:gd name="connsiteX27-4125" fmla="*/ 4616742 w 7322608"/>
              <a:gd name="connsiteY27-4126" fmla="*/ 3676832 h 4568372"/>
              <a:gd name="connsiteX28-4127" fmla="*/ 4551972 w 7322608"/>
              <a:gd name="connsiteY28-4128" fmla="*/ 3840662 h 4568372"/>
              <a:gd name="connsiteX29-4129" fmla="*/ 4532922 w 7322608"/>
              <a:gd name="connsiteY29-4130" fmla="*/ 4057832 h 4568372"/>
              <a:gd name="connsiteX30-4131" fmla="*/ 4289082 w 7322608"/>
              <a:gd name="connsiteY30-4132" fmla="*/ 4073072 h 4568372"/>
              <a:gd name="connsiteX31-4133" fmla="*/ 4037622 w 7322608"/>
              <a:gd name="connsiteY31-4134" fmla="*/ 4050212 h 4568372"/>
              <a:gd name="connsiteX32-4135" fmla="*/ 3816642 w 7322608"/>
              <a:gd name="connsiteY32-4136" fmla="*/ 3943532 h 4568372"/>
              <a:gd name="connsiteX33-4137" fmla="*/ 3496602 w 7322608"/>
              <a:gd name="connsiteY33-4138" fmla="*/ 3722552 h 4568372"/>
              <a:gd name="connsiteX34-4139" fmla="*/ 3313722 w 7322608"/>
              <a:gd name="connsiteY34-4140" fmla="*/ 3402512 h 4568372"/>
              <a:gd name="connsiteX35-4141" fmla="*/ 3207042 w 7322608"/>
              <a:gd name="connsiteY35-4142" fmla="*/ 3311072 h 4568372"/>
              <a:gd name="connsiteX36-4143" fmla="*/ 3062262 w 7322608"/>
              <a:gd name="connsiteY36-4144" fmla="*/ 3372032 h 4568372"/>
              <a:gd name="connsiteX37-4145" fmla="*/ 2993682 w 7322608"/>
              <a:gd name="connsiteY37-4146" fmla="*/ 3387272 h 4568372"/>
              <a:gd name="connsiteX38-4147" fmla="*/ 2970822 w 7322608"/>
              <a:gd name="connsiteY38-4148" fmla="*/ 3212012 h 4568372"/>
              <a:gd name="connsiteX39-4149" fmla="*/ 2947962 w 7322608"/>
              <a:gd name="connsiteY39-4150" fmla="*/ 2023292 h 4568372"/>
              <a:gd name="connsiteX40-4151" fmla="*/ 2940342 w 7322608"/>
              <a:gd name="connsiteY40-4152" fmla="*/ 1238432 h 4568372"/>
              <a:gd name="connsiteX41-4153" fmla="*/ 2947962 w 7322608"/>
              <a:gd name="connsiteY41-4154" fmla="*/ 727892 h 4568372"/>
              <a:gd name="connsiteX42-4155" fmla="*/ 2810802 w 7322608"/>
              <a:gd name="connsiteY42-4156" fmla="*/ 484052 h 4568372"/>
              <a:gd name="connsiteX43-4157" fmla="*/ 2688882 w 7322608"/>
              <a:gd name="connsiteY43-4158" fmla="*/ 293552 h 4568372"/>
              <a:gd name="connsiteX44-4159" fmla="*/ 2597442 w 7322608"/>
              <a:gd name="connsiteY44-4160" fmla="*/ 247832 h 4568372"/>
              <a:gd name="connsiteX45-4161" fmla="*/ 2483142 w 7322608"/>
              <a:gd name="connsiteY45-4162" fmla="*/ 255452 h 4568372"/>
              <a:gd name="connsiteX46-4163" fmla="*/ 2163102 w 7322608"/>
              <a:gd name="connsiteY46-4164" fmla="*/ 506912 h 4568372"/>
              <a:gd name="connsiteX47-4165" fmla="*/ 1675422 w 7322608"/>
              <a:gd name="connsiteY47-4166" fmla="*/ 849812 h 4568372"/>
              <a:gd name="connsiteX48-4167" fmla="*/ 1469682 w 7322608"/>
              <a:gd name="connsiteY48-4168" fmla="*/ 781232 h 4568372"/>
              <a:gd name="connsiteX49-4169" fmla="*/ 1210602 w 7322608"/>
              <a:gd name="connsiteY49-4170" fmla="*/ 438332 h 4568372"/>
              <a:gd name="connsiteX50-4171" fmla="*/ 1058202 w 7322608"/>
              <a:gd name="connsiteY50-4172" fmla="*/ 232592 h 4568372"/>
              <a:gd name="connsiteX51-4173" fmla="*/ 905802 w 7322608"/>
              <a:gd name="connsiteY51-4174" fmla="*/ 11612 h 4568372"/>
              <a:gd name="connsiteX52-4175" fmla="*/ 829602 w 7322608"/>
              <a:gd name="connsiteY52-4176" fmla="*/ 57332 h 4568372"/>
              <a:gd name="connsiteX53-4177" fmla="*/ 997242 w 7322608"/>
              <a:gd name="connsiteY53-4178" fmla="*/ 282122 h 4568372"/>
              <a:gd name="connsiteX54-4179" fmla="*/ 1079157 w 7322608"/>
              <a:gd name="connsiteY54-4180" fmla="*/ 381182 h 4568372"/>
              <a:gd name="connsiteX0-4181" fmla="*/ 1081062 w 7322608"/>
              <a:gd name="connsiteY0-4182" fmla="*/ 445952 h 4568372"/>
              <a:gd name="connsiteX1-4183" fmla="*/ 1393482 w 7322608"/>
              <a:gd name="connsiteY1-4184" fmla="*/ 880292 h 4568372"/>
              <a:gd name="connsiteX2-4185" fmla="*/ 1363002 w 7322608"/>
              <a:gd name="connsiteY2-4186" fmla="*/ 1093652 h 4568372"/>
              <a:gd name="connsiteX3-4187" fmla="*/ 1195362 w 7322608"/>
              <a:gd name="connsiteY3-4188" fmla="*/ 1230812 h 4568372"/>
              <a:gd name="connsiteX4-4189" fmla="*/ 631482 w 7322608"/>
              <a:gd name="connsiteY4-4190" fmla="*/ 1649912 h 4568372"/>
              <a:gd name="connsiteX5-4191" fmla="*/ 204762 w 7322608"/>
              <a:gd name="connsiteY5-4192" fmla="*/ 1969952 h 4568372"/>
              <a:gd name="connsiteX6-4193" fmla="*/ 54902 w 7322608"/>
              <a:gd name="connsiteY6-4194" fmla="*/ 2104572 h 4568372"/>
              <a:gd name="connsiteX7-4195" fmla="*/ 21882 w 7322608"/>
              <a:gd name="connsiteY7-4196" fmla="*/ 2274752 h 4568372"/>
              <a:gd name="connsiteX8-4197" fmla="*/ 14262 w 7322608"/>
              <a:gd name="connsiteY8-4198" fmla="*/ 2899592 h 4568372"/>
              <a:gd name="connsiteX9-4199" fmla="*/ 6642 w 7322608"/>
              <a:gd name="connsiteY9-4200" fmla="*/ 3661592 h 4568372"/>
              <a:gd name="connsiteX10-4201" fmla="*/ 6642 w 7322608"/>
              <a:gd name="connsiteY10-4202" fmla="*/ 4408352 h 4568372"/>
              <a:gd name="connsiteX11-4203" fmla="*/ 92367 w 7322608"/>
              <a:gd name="connsiteY11-4204" fmla="*/ 4555037 h 4568372"/>
              <a:gd name="connsiteX12-4205" fmla="*/ 509562 w 7322608"/>
              <a:gd name="connsiteY12-4206" fmla="*/ 4568372 h 4568372"/>
              <a:gd name="connsiteX13-4207" fmla="*/ 2262162 w 7322608"/>
              <a:gd name="connsiteY13-4208" fmla="*/ 4560752 h 4568372"/>
              <a:gd name="connsiteX14-4209" fmla="*/ 3755682 w 7322608"/>
              <a:gd name="connsiteY14-4210" fmla="*/ 4568372 h 4568372"/>
              <a:gd name="connsiteX15-4211" fmla="*/ 5134902 w 7322608"/>
              <a:gd name="connsiteY15-4212" fmla="*/ 4553132 h 4568372"/>
              <a:gd name="connsiteX16-4213" fmla="*/ 6948462 w 7322608"/>
              <a:gd name="connsiteY16-4214" fmla="*/ 4560752 h 4568372"/>
              <a:gd name="connsiteX17-4215" fmla="*/ 7266597 w 7322608"/>
              <a:gd name="connsiteY17-4216" fmla="*/ 4530272 h 4568372"/>
              <a:gd name="connsiteX18-4217" fmla="*/ 7321842 w 7322608"/>
              <a:gd name="connsiteY18-4218" fmla="*/ 4415972 h 4568372"/>
              <a:gd name="connsiteX19-4219" fmla="*/ 7298982 w 7322608"/>
              <a:gd name="connsiteY19-4220" fmla="*/ 4095932 h 4568372"/>
              <a:gd name="connsiteX20-4221" fmla="*/ 7300893 w 7322608"/>
              <a:gd name="connsiteY20-4222" fmla="*/ 3768272 h 4568372"/>
              <a:gd name="connsiteX21-4223" fmla="*/ 7146582 w 7322608"/>
              <a:gd name="connsiteY21-4224" fmla="*/ 3753032 h 4568372"/>
              <a:gd name="connsiteX22-4225" fmla="*/ 6597942 w 7322608"/>
              <a:gd name="connsiteY22-4226" fmla="*/ 3737792 h 4568372"/>
              <a:gd name="connsiteX23-4227" fmla="*/ 6125502 w 7322608"/>
              <a:gd name="connsiteY23-4228" fmla="*/ 3714932 h 4568372"/>
              <a:gd name="connsiteX24-4229" fmla="*/ 5622582 w 7322608"/>
              <a:gd name="connsiteY24-4230" fmla="*/ 3623492 h 4568372"/>
              <a:gd name="connsiteX25-4231" fmla="*/ 5256822 w 7322608"/>
              <a:gd name="connsiteY25-4232" fmla="*/ 3593012 h 4568372"/>
              <a:gd name="connsiteX26-4233" fmla="*/ 4784382 w 7322608"/>
              <a:gd name="connsiteY26-4234" fmla="*/ 3570152 h 4568372"/>
              <a:gd name="connsiteX27-4235" fmla="*/ 4616742 w 7322608"/>
              <a:gd name="connsiteY27-4236" fmla="*/ 3676832 h 4568372"/>
              <a:gd name="connsiteX28-4237" fmla="*/ 4551972 w 7322608"/>
              <a:gd name="connsiteY28-4238" fmla="*/ 3840662 h 4568372"/>
              <a:gd name="connsiteX29-4239" fmla="*/ 4532922 w 7322608"/>
              <a:gd name="connsiteY29-4240" fmla="*/ 4057832 h 4568372"/>
              <a:gd name="connsiteX30-4241" fmla="*/ 4289082 w 7322608"/>
              <a:gd name="connsiteY30-4242" fmla="*/ 4073072 h 4568372"/>
              <a:gd name="connsiteX31-4243" fmla="*/ 4037622 w 7322608"/>
              <a:gd name="connsiteY31-4244" fmla="*/ 4050212 h 4568372"/>
              <a:gd name="connsiteX32-4245" fmla="*/ 3816642 w 7322608"/>
              <a:gd name="connsiteY32-4246" fmla="*/ 3943532 h 4568372"/>
              <a:gd name="connsiteX33-4247" fmla="*/ 3496602 w 7322608"/>
              <a:gd name="connsiteY33-4248" fmla="*/ 3722552 h 4568372"/>
              <a:gd name="connsiteX34-4249" fmla="*/ 3313722 w 7322608"/>
              <a:gd name="connsiteY34-4250" fmla="*/ 3402512 h 4568372"/>
              <a:gd name="connsiteX35-4251" fmla="*/ 3207042 w 7322608"/>
              <a:gd name="connsiteY35-4252" fmla="*/ 3311072 h 4568372"/>
              <a:gd name="connsiteX36-4253" fmla="*/ 3062262 w 7322608"/>
              <a:gd name="connsiteY36-4254" fmla="*/ 3372032 h 4568372"/>
              <a:gd name="connsiteX37-4255" fmla="*/ 2993682 w 7322608"/>
              <a:gd name="connsiteY37-4256" fmla="*/ 3387272 h 4568372"/>
              <a:gd name="connsiteX38-4257" fmla="*/ 2970822 w 7322608"/>
              <a:gd name="connsiteY38-4258" fmla="*/ 3212012 h 4568372"/>
              <a:gd name="connsiteX39-4259" fmla="*/ 2947962 w 7322608"/>
              <a:gd name="connsiteY39-4260" fmla="*/ 2023292 h 4568372"/>
              <a:gd name="connsiteX40-4261" fmla="*/ 2940342 w 7322608"/>
              <a:gd name="connsiteY40-4262" fmla="*/ 1238432 h 4568372"/>
              <a:gd name="connsiteX41-4263" fmla="*/ 2947962 w 7322608"/>
              <a:gd name="connsiteY41-4264" fmla="*/ 727892 h 4568372"/>
              <a:gd name="connsiteX42-4265" fmla="*/ 2810802 w 7322608"/>
              <a:gd name="connsiteY42-4266" fmla="*/ 484052 h 4568372"/>
              <a:gd name="connsiteX43-4267" fmla="*/ 2688882 w 7322608"/>
              <a:gd name="connsiteY43-4268" fmla="*/ 293552 h 4568372"/>
              <a:gd name="connsiteX44-4269" fmla="*/ 2597442 w 7322608"/>
              <a:gd name="connsiteY44-4270" fmla="*/ 247832 h 4568372"/>
              <a:gd name="connsiteX45-4271" fmla="*/ 2483142 w 7322608"/>
              <a:gd name="connsiteY45-4272" fmla="*/ 255452 h 4568372"/>
              <a:gd name="connsiteX46-4273" fmla="*/ 2163102 w 7322608"/>
              <a:gd name="connsiteY46-4274" fmla="*/ 506912 h 4568372"/>
              <a:gd name="connsiteX47-4275" fmla="*/ 1675422 w 7322608"/>
              <a:gd name="connsiteY47-4276" fmla="*/ 849812 h 4568372"/>
              <a:gd name="connsiteX48-4277" fmla="*/ 1469682 w 7322608"/>
              <a:gd name="connsiteY48-4278" fmla="*/ 781232 h 4568372"/>
              <a:gd name="connsiteX49-4279" fmla="*/ 1210602 w 7322608"/>
              <a:gd name="connsiteY49-4280" fmla="*/ 438332 h 4568372"/>
              <a:gd name="connsiteX50-4281" fmla="*/ 1058202 w 7322608"/>
              <a:gd name="connsiteY50-4282" fmla="*/ 232592 h 4568372"/>
              <a:gd name="connsiteX51-4283" fmla="*/ 905802 w 7322608"/>
              <a:gd name="connsiteY51-4284" fmla="*/ 11612 h 4568372"/>
              <a:gd name="connsiteX52-4285" fmla="*/ 829602 w 7322608"/>
              <a:gd name="connsiteY52-4286" fmla="*/ 57332 h 4568372"/>
              <a:gd name="connsiteX53-4287" fmla="*/ 997242 w 7322608"/>
              <a:gd name="connsiteY53-4288" fmla="*/ 282122 h 4568372"/>
              <a:gd name="connsiteX54-4289" fmla="*/ 1079157 w 7322608"/>
              <a:gd name="connsiteY54-4290" fmla="*/ 381182 h 4568372"/>
              <a:gd name="connsiteX0-4291" fmla="*/ 1081062 w 7322608"/>
              <a:gd name="connsiteY0-4292" fmla="*/ 445952 h 4568372"/>
              <a:gd name="connsiteX1-4293" fmla="*/ 1393482 w 7322608"/>
              <a:gd name="connsiteY1-4294" fmla="*/ 880292 h 4568372"/>
              <a:gd name="connsiteX2-4295" fmla="*/ 1363002 w 7322608"/>
              <a:gd name="connsiteY2-4296" fmla="*/ 1093652 h 4568372"/>
              <a:gd name="connsiteX3-4297" fmla="*/ 1195362 w 7322608"/>
              <a:gd name="connsiteY3-4298" fmla="*/ 1230812 h 4568372"/>
              <a:gd name="connsiteX4-4299" fmla="*/ 631482 w 7322608"/>
              <a:gd name="connsiteY4-4300" fmla="*/ 1649912 h 4568372"/>
              <a:gd name="connsiteX5-4301" fmla="*/ 204762 w 7322608"/>
              <a:gd name="connsiteY5-4302" fmla="*/ 1969952 h 4568372"/>
              <a:gd name="connsiteX6-4303" fmla="*/ 54902 w 7322608"/>
              <a:gd name="connsiteY6-4304" fmla="*/ 2104572 h 4568372"/>
              <a:gd name="connsiteX7-4305" fmla="*/ 21882 w 7322608"/>
              <a:gd name="connsiteY7-4306" fmla="*/ 2274752 h 4568372"/>
              <a:gd name="connsiteX8-4307" fmla="*/ 14262 w 7322608"/>
              <a:gd name="connsiteY8-4308" fmla="*/ 2899592 h 4568372"/>
              <a:gd name="connsiteX9-4309" fmla="*/ 6642 w 7322608"/>
              <a:gd name="connsiteY9-4310" fmla="*/ 3661592 h 4568372"/>
              <a:gd name="connsiteX10-4311" fmla="*/ 6642 w 7322608"/>
              <a:gd name="connsiteY10-4312" fmla="*/ 4408352 h 4568372"/>
              <a:gd name="connsiteX11-4313" fmla="*/ 92367 w 7322608"/>
              <a:gd name="connsiteY11-4314" fmla="*/ 4555037 h 4568372"/>
              <a:gd name="connsiteX12-4315" fmla="*/ 509562 w 7322608"/>
              <a:gd name="connsiteY12-4316" fmla="*/ 4568372 h 4568372"/>
              <a:gd name="connsiteX13-4317" fmla="*/ 2262162 w 7322608"/>
              <a:gd name="connsiteY13-4318" fmla="*/ 4560752 h 4568372"/>
              <a:gd name="connsiteX14-4319" fmla="*/ 3755682 w 7322608"/>
              <a:gd name="connsiteY14-4320" fmla="*/ 4568372 h 4568372"/>
              <a:gd name="connsiteX15-4321" fmla="*/ 5134902 w 7322608"/>
              <a:gd name="connsiteY15-4322" fmla="*/ 4553132 h 4568372"/>
              <a:gd name="connsiteX16-4323" fmla="*/ 6948462 w 7322608"/>
              <a:gd name="connsiteY16-4324" fmla="*/ 4560752 h 4568372"/>
              <a:gd name="connsiteX17-4325" fmla="*/ 7266597 w 7322608"/>
              <a:gd name="connsiteY17-4326" fmla="*/ 4530272 h 4568372"/>
              <a:gd name="connsiteX18-4327" fmla="*/ 7321842 w 7322608"/>
              <a:gd name="connsiteY18-4328" fmla="*/ 4415972 h 4568372"/>
              <a:gd name="connsiteX19-4329" fmla="*/ 7298982 w 7322608"/>
              <a:gd name="connsiteY19-4330" fmla="*/ 4095932 h 4568372"/>
              <a:gd name="connsiteX20-4331" fmla="*/ 7300893 w 7322608"/>
              <a:gd name="connsiteY20-4332" fmla="*/ 3768272 h 4568372"/>
              <a:gd name="connsiteX21-4333" fmla="*/ 7146582 w 7322608"/>
              <a:gd name="connsiteY21-4334" fmla="*/ 3753032 h 4568372"/>
              <a:gd name="connsiteX22-4335" fmla="*/ 6597942 w 7322608"/>
              <a:gd name="connsiteY22-4336" fmla="*/ 3737792 h 4568372"/>
              <a:gd name="connsiteX23-4337" fmla="*/ 6125502 w 7322608"/>
              <a:gd name="connsiteY23-4338" fmla="*/ 3714932 h 4568372"/>
              <a:gd name="connsiteX24-4339" fmla="*/ 5622582 w 7322608"/>
              <a:gd name="connsiteY24-4340" fmla="*/ 3623492 h 4568372"/>
              <a:gd name="connsiteX25-4341" fmla="*/ 5256822 w 7322608"/>
              <a:gd name="connsiteY25-4342" fmla="*/ 3593012 h 4568372"/>
              <a:gd name="connsiteX26-4343" fmla="*/ 4784382 w 7322608"/>
              <a:gd name="connsiteY26-4344" fmla="*/ 3570152 h 4568372"/>
              <a:gd name="connsiteX27-4345" fmla="*/ 4616742 w 7322608"/>
              <a:gd name="connsiteY27-4346" fmla="*/ 3676832 h 4568372"/>
              <a:gd name="connsiteX28-4347" fmla="*/ 4551972 w 7322608"/>
              <a:gd name="connsiteY28-4348" fmla="*/ 3840662 h 4568372"/>
              <a:gd name="connsiteX29-4349" fmla="*/ 4532922 w 7322608"/>
              <a:gd name="connsiteY29-4350" fmla="*/ 4057832 h 4568372"/>
              <a:gd name="connsiteX30-4351" fmla="*/ 4289082 w 7322608"/>
              <a:gd name="connsiteY30-4352" fmla="*/ 4073072 h 4568372"/>
              <a:gd name="connsiteX31-4353" fmla="*/ 4037622 w 7322608"/>
              <a:gd name="connsiteY31-4354" fmla="*/ 4050212 h 4568372"/>
              <a:gd name="connsiteX32-4355" fmla="*/ 3816642 w 7322608"/>
              <a:gd name="connsiteY32-4356" fmla="*/ 3943532 h 4568372"/>
              <a:gd name="connsiteX33-4357" fmla="*/ 3496602 w 7322608"/>
              <a:gd name="connsiteY33-4358" fmla="*/ 3722552 h 4568372"/>
              <a:gd name="connsiteX34-4359" fmla="*/ 3313722 w 7322608"/>
              <a:gd name="connsiteY34-4360" fmla="*/ 3402512 h 4568372"/>
              <a:gd name="connsiteX35-4361" fmla="*/ 3207042 w 7322608"/>
              <a:gd name="connsiteY35-4362" fmla="*/ 3311072 h 4568372"/>
              <a:gd name="connsiteX36-4363" fmla="*/ 3062262 w 7322608"/>
              <a:gd name="connsiteY36-4364" fmla="*/ 3372032 h 4568372"/>
              <a:gd name="connsiteX37-4365" fmla="*/ 2993682 w 7322608"/>
              <a:gd name="connsiteY37-4366" fmla="*/ 3387272 h 4568372"/>
              <a:gd name="connsiteX38-4367" fmla="*/ 2970822 w 7322608"/>
              <a:gd name="connsiteY38-4368" fmla="*/ 3212012 h 4568372"/>
              <a:gd name="connsiteX39-4369" fmla="*/ 2947962 w 7322608"/>
              <a:gd name="connsiteY39-4370" fmla="*/ 2023292 h 4568372"/>
              <a:gd name="connsiteX40-4371" fmla="*/ 2940342 w 7322608"/>
              <a:gd name="connsiteY40-4372" fmla="*/ 1238432 h 4568372"/>
              <a:gd name="connsiteX41-4373" fmla="*/ 2947962 w 7322608"/>
              <a:gd name="connsiteY41-4374" fmla="*/ 727892 h 4568372"/>
              <a:gd name="connsiteX42-4375" fmla="*/ 2810802 w 7322608"/>
              <a:gd name="connsiteY42-4376" fmla="*/ 484052 h 4568372"/>
              <a:gd name="connsiteX43-4377" fmla="*/ 2688882 w 7322608"/>
              <a:gd name="connsiteY43-4378" fmla="*/ 293552 h 4568372"/>
              <a:gd name="connsiteX44-4379" fmla="*/ 2597442 w 7322608"/>
              <a:gd name="connsiteY44-4380" fmla="*/ 247832 h 4568372"/>
              <a:gd name="connsiteX45-4381" fmla="*/ 2483142 w 7322608"/>
              <a:gd name="connsiteY45-4382" fmla="*/ 255452 h 4568372"/>
              <a:gd name="connsiteX46-4383" fmla="*/ 2163102 w 7322608"/>
              <a:gd name="connsiteY46-4384" fmla="*/ 506912 h 4568372"/>
              <a:gd name="connsiteX47-4385" fmla="*/ 1675422 w 7322608"/>
              <a:gd name="connsiteY47-4386" fmla="*/ 849812 h 4568372"/>
              <a:gd name="connsiteX48-4387" fmla="*/ 1469682 w 7322608"/>
              <a:gd name="connsiteY48-4388" fmla="*/ 781232 h 4568372"/>
              <a:gd name="connsiteX49-4389" fmla="*/ 1210602 w 7322608"/>
              <a:gd name="connsiteY49-4390" fmla="*/ 438332 h 4568372"/>
              <a:gd name="connsiteX50-4391" fmla="*/ 1058202 w 7322608"/>
              <a:gd name="connsiteY50-4392" fmla="*/ 232592 h 4568372"/>
              <a:gd name="connsiteX51-4393" fmla="*/ 905802 w 7322608"/>
              <a:gd name="connsiteY51-4394" fmla="*/ 11612 h 4568372"/>
              <a:gd name="connsiteX52-4395" fmla="*/ 829602 w 7322608"/>
              <a:gd name="connsiteY52-4396" fmla="*/ 57332 h 4568372"/>
              <a:gd name="connsiteX53-4397" fmla="*/ 997242 w 7322608"/>
              <a:gd name="connsiteY53-4398" fmla="*/ 282122 h 4568372"/>
              <a:gd name="connsiteX54-4399" fmla="*/ 1079157 w 7322608"/>
              <a:gd name="connsiteY54-4400" fmla="*/ 381182 h 4568372"/>
              <a:gd name="connsiteX0-4401" fmla="*/ 1081062 w 7322633"/>
              <a:gd name="connsiteY0-4402" fmla="*/ 445952 h 4568372"/>
              <a:gd name="connsiteX1-4403" fmla="*/ 1393482 w 7322633"/>
              <a:gd name="connsiteY1-4404" fmla="*/ 880292 h 4568372"/>
              <a:gd name="connsiteX2-4405" fmla="*/ 1363002 w 7322633"/>
              <a:gd name="connsiteY2-4406" fmla="*/ 1093652 h 4568372"/>
              <a:gd name="connsiteX3-4407" fmla="*/ 1195362 w 7322633"/>
              <a:gd name="connsiteY3-4408" fmla="*/ 1230812 h 4568372"/>
              <a:gd name="connsiteX4-4409" fmla="*/ 631482 w 7322633"/>
              <a:gd name="connsiteY4-4410" fmla="*/ 1649912 h 4568372"/>
              <a:gd name="connsiteX5-4411" fmla="*/ 204762 w 7322633"/>
              <a:gd name="connsiteY5-4412" fmla="*/ 1969952 h 4568372"/>
              <a:gd name="connsiteX6-4413" fmla="*/ 54902 w 7322633"/>
              <a:gd name="connsiteY6-4414" fmla="*/ 2104572 h 4568372"/>
              <a:gd name="connsiteX7-4415" fmla="*/ 21882 w 7322633"/>
              <a:gd name="connsiteY7-4416" fmla="*/ 2274752 h 4568372"/>
              <a:gd name="connsiteX8-4417" fmla="*/ 14262 w 7322633"/>
              <a:gd name="connsiteY8-4418" fmla="*/ 2899592 h 4568372"/>
              <a:gd name="connsiteX9-4419" fmla="*/ 6642 w 7322633"/>
              <a:gd name="connsiteY9-4420" fmla="*/ 3661592 h 4568372"/>
              <a:gd name="connsiteX10-4421" fmla="*/ 6642 w 7322633"/>
              <a:gd name="connsiteY10-4422" fmla="*/ 4408352 h 4568372"/>
              <a:gd name="connsiteX11-4423" fmla="*/ 92367 w 7322633"/>
              <a:gd name="connsiteY11-4424" fmla="*/ 4555037 h 4568372"/>
              <a:gd name="connsiteX12-4425" fmla="*/ 509562 w 7322633"/>
              <a:gd name="connsiteY12-4426" fmla="*/ 4568372 h 4568372"/>
              <a:gd name="connsiteX13-4427" fmla="*/ 2262162 w 7322633"/>
              <a:gd name="connsiteY13-4428" fmla="*/ 4560752 h 4568372"/>
              <a:gd name="connsiteX14-4429" fmla="*/ 3755682 w 7322633"/>
              <a:gd name="connsiteY14-4430" fmla="*/ 4568372 h 4568372"/>
              <a:gd name="connsiteX15-4431" fmla="*/ 5134902 w 7322633"/>
              <a:gd name="connsiteY15-4432" fmla="*/ 4553132 h 4568372"/>
              <a:gd name="connsiteX16-4433" fmla="*/ 6948462 w 7322633"/>
              <a:gd name="connsiteY16-4434" fmla="*/ 4560752 h 4568372"/>
              <a:gd name="connsiteX17-4435" fmla="*/ 7266597 w 7322633"/>
              <a:gd name="connsiteY17-4436" fmla="*/ 4530272 h 4568372"/>
              <a:gd name="connsiteX18-4437" fmla="*/ 7321842 w 7322633"/>
              <a:gd name="connsiteY18-4438" fmla="*/ 4415972 h 4568372"/>
              <a:gd name="connsiteX19-4439" fmla="*/ 7298982 w 7322633"/>
              <a:gd name="connsiteY19-4440" fmla="*/ 4095932 h 4568372"/>
              <a:gd name="connsiteX20-4441" fmla="*/ 7295178 w 7322633"/>
              <a:gd name="connsiteY20-4442" fmla="*/ 3770177 h 4568372"/>
              <a:gd name="connsiteX21-4443" fmla="*/ 7146582 w 7322633"/>
              <a:gd name="connsiteY21-4444" fmla="*/ 3753032 h 4568372"/>
              <a:gd name="connsiteX22-4445" fmla="*/ 6597942 w 7322633"/>
              <a:gd name="connsiteY22-4446" fmla="*/ 3737792 h 4568372"/>
              <a:gd name="connsiteX23-4447" fmla="*/ 6125502 w 7322633"/>
              <a:gd name="connsiteY23-4448" fmla="*/ 3714932 h 4568372"/>
              <a:gd name="connsiteX24-4449" fmla="*/ 5622582 w 7322633"/>
              <a:gd name="connsiteY24-4450" fmla="*/ 3623492 h 4568372"/>
              <a:gd name="connsiteX25-4451" fmla="*/ 5256822 w 7322633"/>
              <a:gd name="connsiteY25-4452" fmla="*/ 3593012 h 4568372"/>
              <a:gd name="connsiteX26-4453" fmla="*/ 4784382 w 7322633"/>
              <a:gd name="connsiteY26-4454" fmla="*/ 3570152 h 4568372"/>
              <a:gd name="connsiteX27-4455" fmla="*/ 4616742 w 7322633"/>
              <a:gd name="connsiteY27-4456" fmla="*/ 3676832 h 4568372"/>
              <a:gd name="connsiteX28-4457" fmla="*/ 4551972 w 7322633"/>
              <a:gd name="connsiteY28-4458" fmla="*/ 3840662 h 4568372"/>
              <a:gd name="connsiteX29-4459" fmla="*/ 4532922 w 7322633"/>
              <a:gd name="connsiteY29-4460" fmla="*/ 4057832 h 4568372"/>
              <a:gd name="connsiteX30-4461" fmla="*/ 4289082 w 7322633"/>
              <a:gd name="connsiteY30-4462" fmla="*/ 4073072 h 4568372"/>
              <a:gd name="connsiteX31-4463" fmla="*/ 4037622 w 7322633"/>
              <a:gd name="connsiteY31-4464" fmla="*/ 4050212 h 4568372"/>
              <a:gd name="connsiteX32-4465" fmla="*/ 3816642 w 7322633"/>
              <a:gd name="connsiteY32-4466" fmla="*/ 3943532 h 4568372"/>
              <a:gd name="connsiteX33-4467" fmla="*/ 3496602 w 7322633"/>
              <a:gd name="connsiteY33-4468" fmla="*/ 3722552 h 4568372"/>
              <a:gd name="connsiteX34-4469" fmla="*/ 3313722 w 7322633"/>
              <a:gd name="connsiteY34-4470" fmla="*/ 3402512 h 4568372"/>
              <a:gd name="connsiteX35-4471" fmla="*/ 3207042 w 7322633"/>
              <a:gd name="connsiteY35-4472" fmla="*/ 3311072 h 4568372"/>
              <a:gd name="connsiteX36-4473" fmla="*/ 3062262 w 7322633"/>
              <a:gd name="connsiteY36-4474" fmla="*/ 3372032 h 4568372"/>
              <a:gd name="connsiteX37-4475" fmla="*/ 2993682 w 7322633"/>
              <a:gd name="connsiteY37-4476" fmla="*/ 3387272 h 4568372"/>
              <a:gd name="connsiteX38-4477" fmla="*/ 2970822 w 7322633"/>
              <a:gd name="connsiteY38-4478" fmla="*/ 3212012 h 4568372"/>
              <a:gd name="connsiteX39-4479" fmla="*/ 2947962 w 7322633"/>
              <a:gd name="connsiteY39-4480" fmla="*/ 2023292 h 4568372"/>
              <a:gd name="connsiteX40-4481" fmla="*/ 2940342 w 7322633"/>
              <a:gd name="connsiteY40-4482" fmla="*/ 1238432 h 4568372"/>
              <a:gd name="connsiteX41-4483" fmla="*/ 2947962 w 7322633"/>
              <a:gd name="connsiteY41-4484" fmla="*/ 727892 h 4568372"/>
              <a:gd name="connsiteX42-4485" fmla="*/ 2810802 w 7322633"/>
              <a:gd name="connsiteY42-4486" fmla="*/ 484052 h 4568372"/>
              <a:gd name="connsiteX43-4487" fmla="*/ 2688882 w 7322633"/>
              <a:gd name="connsiteY43-4488" fmla="*/ 293552 h 4568372"/>
              <a:gd name="connsiteX44-4489" fmla="*/ 2597442 w 7322633"/>
              <a:gd name="connsiteY44-4490" fmla="*/ 247832 h 4568372"/>
              <a:gd name="connsiteX45-4491" fmla="*/ 2483142 w 7322633"/>
              <a:gd name="connsiteY45-4492" fmla="*/ 255452 h 4568372"/>
              <a:gd name="connsiteX46-4493" fmla="*/ 2163102 w 7322633"/>
              <a:gd name="connsiteY46-4494" fmla="*/ 506912 h 4568372"/>
              <a:gd name="connsiteX47-4495" fmla="*/ 1675422 w 7322633"/>
              <a:gd name="connsiteY47-4496" fmla="*/ 849812 h 4568372"/>
              <a:gd name="connsiteX48-4497" fmla="*/ 1469682 w 7322633"/>
              <a:gd name="connsiteY48-4498" fmla="*/ 781232 h 4568372"/>
              <a:gd name="connsiteX49-4499" fmla="*/ 1210602 w 7322633"/>
              <a:gd name="connsiteY49-4500" fmla="*/ 438332 h 4568372"/>
              <a:gd name="connsiteX50-4501" fmla="*/ 1058202 w 7322633"/>
              <a:gd name="connsiteY50-4502" fmla="*/ 232592 h 4568372"/>
              <a:gd name="connsiteX51-4503" fmla="*/ 905802 w 7322633"/>
              <a:gd name="connsiteY51-4504" fmla="*/ 11612 h 4568372"/>
              <a:gd name="connsiteX52-4505" fmla="*/ 829602 w 7322633"/>
              <a:gd name="connsiteY52-4506" fmla="*/ 57332 h 4568372"/>
              <a:gd name="connsiteX53-4507" fmla="*/ 997242 w 7322633"/>
              <a:gd name="connsiteY53-4508" fmla="*/ 282122 h 4568372"/>
              <a:gd name="connsiteX54-4509" fmla="*/ 1079157 w 7322633"/>
              <a:gd name="connsiteY54-4510" fmla="*/ 381182 h 4568372"/>
              <a:gd name="connsiteX0-4511" fmla="*/ 1081062 w 7322633"/>
              <a:gd name="connsiteY0-4512" fmla="*/ 445952 h 4568372"/>
              <a:gd name="connsiteX1-4513" fmla="*/ 1393482 w 7322633"/>
              <a:gd name="connsiteY1-4514" fmla="*/ 880292 h 4568372"/>
              <a:gd name="connsiteX2-4515" fmla="*/ 1363002 w 7322633"/>
              <a:gd name="connsiteY2-4516" fmla="*/ 1093652 h 4568372"/>
              <a:gd name="connsiteX3-4517" fmla="*/ 1195362 w 7322633"/>
              <a:gd name="connsiteY3-4518" fmla="*/ 1230812 h 4568372"/>
              <a:gd name="connsiteX4-4519" fmla="*/ 631482 w 7322633"/>
              <a:gd name="connsiteY4-4520" fmla="*/ 1649912 h 4568372"/>
              <a:gd name="connsiteX5-4521" fmla="*/ 204762 w 7322633"/>
              <a:gd name="connsiteY5-4522" fmla="*/ 1969952 h 4568372"/>
              <a:gd name="connsiteX6-4523" fmla="*/ 54902 w 7322633"/>
              <a:gd name="connsiteY6-4524" fmla="*/ 2104572 h 4568372"/>
              <a:gd name="connsiteX7-4525" fmla="*/ 21882 w 7322633"/>
              <a:gd name="connsiteY7-4526" fmla="*/ 2274752 h 4568372"/>
              <a:gd name="connsiteX8-4527" fmla="*/ 14262 w 7322633"/>
              <a:gd name="connsiteY8-4528" fmla="*/ 2899592 h 4568372"/>
              <a:gd name="connsiteX9-4529" fmla="*/ 6642 w 7322633"/>
              <a:gd name="connsiteY9-4530" fmla="*/ 3661592 h 4568372"/>
              <a:gd name="connsiteX10-4531" fmla="*/ 6642 w 7322633"/>
              <a:gd name="connsiteY10-4532" fmla="*/ 4408352 h 4568372"/>
              <a:gd name="connsiteX11-4533" fmla="*/ 92367 w 7322633"/>
              <a:gd name="connsiteY11-4534" fmla="*/ 4555037 h 4568372"/>
              <a:gd name="connsiteX12-4535" fmla="*/ 509562 w 7322633"/>
              <a:gd name="connsiteY12-4536" fmla="*/ 4568372 h 4568372"/>
              <a:gd name="connsiteX13-4537" fmla="*/ 2262162 w 7322633"/>
              <a:gd name="connsiteY13-4538" fmla="*/ 4560752 h 4568372"/>
              <a:gd name="connsiteX14-4539" fmla="*/ 3755682 w 7322633"/>
              <a:gd name="connsiteY14-4540" fmla="*/ 4568372 h 4568372"/>
              <a:gd name="connsiteX15-4541" fmla="*/ 5134902 w 7322633"/>
              <a:gd name="connsiteY15-4542" fmla="*/ 4553132 h 4568372"/>
              <a:gd name="connsiteX16-4543" fmla="*/ 6948462 w 7322633"/>
              <a:gd name="connsiteY16-4544" fmla="*/ 4560752 h 4568372"/>
              <a:gd name="connsiteX17-4545" fmla="*/ 7266597 w 7322633"/>
              <a:gd name="connsiteY17-4546" fmla="*/ 4530272 h 4568372"/>
              <a:gd name="connsiteX18-4547" fmla="*/ 7321842 w 7322633"/>
              <a:gd name="connsiteY18-4548" fmla="*/ 4415972 h 4568372"/>
              <a:gd name="connsiteX19-4549" fmla="*/ 7298982 w 7322633"/>
              <a:gd name="connsiteY19-4550" fmla="*/ 4095932 h 4568372"/>
              <a:gd name="connsiteX20-4551" fmla="*/ 7295178 w 7322633"/>
              <a:gd name="connsiteY20-4552" fmla="*/ 3770177 h 4568372"/>
              <a:gd name="connsiteX21-4553" fmla="*/ 7146582 w 7322633"/>
              <a:gd name="connsiteY21-4554" fmla="*/ 3753032 h 4568372"/>
              <a:gd name="connsiteX22-4555" fmla="*/ 6597942 w 7322633"/>
              <a:gd name="connsiteY22-4556" fmla="*/ 3737792 h 4568372"/>
              <a:gd name="connsiteX23-4557" fmla="*/ 6125502 w 7322633"/>
              <a:gd name="connsiteY23-4558" fmla="*/ 3714932 h 4568372"/>
              <a:gd name="connsiteX24-4559" fmla="*/ 5622582 w 7322633"/>
              <a:gd name="connsiteY24-4560" fmla="*/ 3623492 h 4568372"/>
              <a:gd name="connsiteX25-4561" fmla="*/ 5256822 w 7322633"/>
              <a:gd name="connsiteY25-4562" fmla="*/ 3593012 h 4568372"/>
              <a:gd name="connsiteX26-4563" fmla="*/ 4784382 w 7322633"/>
              <a:gd name="connsiteY26-4564" fmla="*/ 3570152 h 4568372"/>
              <a:gd name="connsiteX27-4565" fmla="*/ 4616742 w 7322633"/>
              <a:gd name="connsiteY27-4566" fmla="*/ 3676832 h 4568372"/>
              <a:gd name="connsiteX28-4567" fmla="*/ 4551972 w 7322633"/>
              <a:gd name="connsiteY28-4568" fmla="*/ 3840662 h 4568372"/>
              <a:gd name="connsiteX29-4569" fmla="*/ 4532922 w 7322633"/>
              <a:gd name="connsiteY29-4570" fmla="*/ 4057832 h 4568372"/>
              <a:gd name="connsiteX30-4571" fmla="*/ 4289082 w 7322633"/>
              <a:gd name="connsiteY30-4572" fmla="*/ 4073072 h 4568372"/>
              <a:gd name="connsiteX31-4573" fmla="*/ 4037622 w 7322633"/>
              <a:gd name="connsiteY31-4574" fmla="*/ 4050212 h 4568372"/>
              <a:gd name="connsiteX32-4575" fmla="*/ 3816642 w 7322633"/>
              <a:gd name="connsiteY32-4576" fmla="*/ 3943532 h 4568372"/>
              <a:gd name="connsiteX33-4577" fmla="*/ 3496602 w 7322633"/>
              <a:gd name="connsiteY33-4578" fmla="*/ 3722552 h 4568372"/>
              <a:gd name="connsiteX34-4579" fmla="*/ 3313722 w 7322633"/>
              <a:gd name="connsiteY34-4580" fmla="*/ 3402512 h 4568372"/>
              <a:gd name="connsiteX35-4581" fmla="*/ 3207042 w 7322633"/>
              <a:gd name="connsiteY35-4582" fmla="*/ 3311072 h 4568372"/>
              <a:gd name="connsiteX36-4583" fmla="*/ 3062262 w 7322633"/>
              <a:gd name="connsiteY36-4584" fmla="*/ 3372032 h 4568372"/>
              <a:gd name="connsiteX37-4585" fmla="*/ 2993682 w 7322633"/>
              <a:gd name="connsiteY37-4586" fmla="*/ 3387272 h 4568372"/>
              <a:gd name="connsiteX38-4587" fmla="*/ 2970822 w 7322633"/>
              <a:gd name="connsiteY38-4588" fmla="*/ 3212012 h 4568372"/>
              <a:gd name="connsiteX39-4589" fmla="*/ 2947962 w 7322633"/>
              <a:gd name="connsiteY39-4590" fmla="*/ 2023292 h 4568372"/>
              <a:gd name="connsiteX40-4591" fmla="*/ 2940342 w 7322633"/>
              <a:gd name="connsiteY40-4592" fmla="*/ 1238432 h 4568372"/>
              <a:gd name="connsiteX41-4593" fmla="*/ 2947962 w 7322633"/>
              <a:gd name="connsiteY41-4594" fmla="*/ 727892 h 4568372"/>
              <a:gd name="connsiteX42-4595" fmla="*/ 2810802 w 7322633"/>
              <a:gd name="connsiteY42-4596" fmla="*/ 484052 h 4568372"/>
              <a:gd name="connsiteX43-4597" fmla="*/ 2688882 w 7322633"/>
              <a:gd name="connsiteY43-4598" fmla="*/ 293552 h 4568372"/>
              <a:gd name="connsiteX44-4599" fmla="*/ 2597442 w 7322633"/>
              <a:gd name="connsiteY44-4600" fmla="*/ 247832 h 4568372"/>
              <a:gd name="connsiteX45-4601" fmla="*/ 2483142 w 7322633"/>
              <a:gd name="connsiteY45-4602" fmla="*/ 255452 h 4568372"/>
              <a:gd name="connsiteX46-4603" fmla="*/ 2163102 w 7322633"/>
              <a:gd name="connsiteY46-4604" fmla="*/ 506912 h 4568372"/>
              <a:gd name="connsiteX47-4605" fmla="*/ 1675422 w 7322633"/>
              <a:gd name="connsiteY47-4606" fmla="*/ 849812 h 4568372"/>
              <a:gd name="connsiteX48-4607" fmla="*/ 1469682 w 7322633"/>
              <a:gd name="connsiteY48-4608" fmla="*/ 781232 h 4568372"/>
              <a:gd name="connsiteX49-4609" fmla="*/ 1210602 w 7322633"/>
              <a:gd name="connsiteY49-4610" fmla="*/ 438332 h 4568372"/>
              <a:gd name="connsiteX50-4611" fmla="*/ 1058202 w 7322633"/>
              <a:gd name="connsiteY50-4612" fmla="*/ 232592 h 4568372"/>
              <a:gd name="connsiteX51-4613" fmla="*/ 905802 w 7322633"/>
              <a:gd name="connsiteY51-4614" fmla="*/ 11612 h 4568372"/>
              <a:gd name="connsiteX52-4615" fmla="*/ 829602 w 7322633"/>
              <a:gd name="connsiteY52-4616" fmla="*/ 57332 h 4568372"/>
              <a:gd name="connsiteX53-4617" fmla="*/ 997242 w 7322633"/>
              <a:gd name="connsiteY53-4618" fmla="*/ 282122 h 4568372"/>
              <a:gd name="connsiteX54-4619" fmla="*/ 1079157 w 7322633"/>
              <a:gd name="connsiteY54-4620" fmla="*/ 381182 h 4568372"/>
              <a:gd name="connsiteX0-4621" fmla="*/ 1081062 w 7322633"/>
              <a:gd name="connsiteY0-4622" fmla="*/ 445952 h 4568372"/>
              <a:gd name="connsiteX1-4623" fmla="*/ 1393482 w 7322633"/>
              <a:gd name="connsiteY1-4624" fmla="*/ 880292 h 4568372"/>
              <a:gd name="connsiteX2-4625" fmla="*/ 1363002 w 7322633"/>
              <a:gd name="connsiteY2-4626" fmla="*/ 1093652 h 4568372"/>
              <a:gd name="connsiteX3-4627" fmla="*/ 1195362 w 7322633"/>
              <a:gd name="connsiteY3-4628" fmla="*/ 1230812 h 4568372"/>
              <a:gd name="connsiteX4-4629" fmla="*/ 631482 w 7322633"/>
              <a:gd name="connsiteY4-4630" fmla="*/ 1649912 h 4568372"/>
              <a:gd name="connsiteX5-4631" fmla="*/ 204762 w 7322633"/>
              <a:gd name="connsiteY5-4632" fmla="*/ 1969952 h 4568372"/>
              <a:gd name="connsiteX6-4633" fmla="*/ 54902 w 7322633"/>
              <a:gd name="connsiteY6-4634" fmla="*/ 2104572 h 4568372"/>
              <a:gd name="connsiteX7-4635" fmla="*/ 21882 w 7322633"/>
              <a:gd name="connsiteY7-4636" fmla="*/ 2274752 h 4568372"/>
              <a:gd name="connsiteX8-4637" fmla="*/ 14262 w 7322633"/>
              <a:gd name="connsiteY8-4638" fmla="*/ 2899592 h 4568372"/>
              <a:gd name="connsiteX9-4639" fmla="*/ 6642 w 7322633"/>
              <a:gd name="connsiteY9-4640" fmla="*/ 3661592 h 4568372"/>
              <a:gd name="connsiteX10-4641" fmla="*/ 6642 w 7322633"/>
              <a:gd name="connsiteY10-4642" fmla="*/ 4408352 h 4568372"/>
              <a:gd name="connsiteX11-4643" fmla="*/ 92367 w 7322633"/>
              <a:gd name="connsiteY11-4644" fmla="*/ 4555037 h 4568372"/>
              <a:gd name="connsiteX12-4645" fmla="*/ 509562 w 7322633"/>
              <a:gd name="connsiteY12-4646" fmla="*/ 4568372 h 4568372"/>
              <a:gd name="connsiteX13-4647" fmla="*/ 2262162 w 7322633"/>
              <a:gd name="connsiteY13-4648" fmla="*/ 4560752 h 4568372"/>
              <a:gd name="connsiteX14-4649" fmla="*/ 3755682 w 7322633"/>
              <a:gd name="connsiteY14-4650" fmla="*/ 4568372 h 4568372"/>
              <a:gd name="connsiteX15-4651" fmla="*/ 5134902 w 7322633"/>
              <a:gd name="connsiteY15-4652" fmla="*/ 4553132 h 4568372"/>
              <a:gd name="connsiteX16-4653" fmla="*/ 6948462 w 7322633"/>
              <a:gd name="connsiteY16-4654" fmla="*/ 4560752 h 4568372"/>
              <a:gd name="connsiteX17-4655" fmla="*/ 7266597 w 7322633"/>
              <a:gd name="connsiteY17-4656" fmla="*/ 4530272 h 4568372"/>
              <a:gd name="connsiteX18-4657" fmla="*/ 7321842 w 7322633"/>
              <a:gd name="connsiteY18-4658" fmla="*/ 4415972 h 4568372"/>
              <a:gd name="connsiteX19-4659" fmla="*/ 7298982 w 7322633"/>
              <a:gd name="connsiteY19-4660" fmla="*/ 4095932 h 4568372"/>
              <a:gd name="connsiteX20-4661" fmla="*/ 7295178 w 7322633"/>
              <a:gd name="connsiteY20-4662" fmla="*/ 3770177 h 4568372"/>
              <a:gd name="connsiteX21-4663" fmla="*/ 7146582 w 7322633"/>
              <a:gd name="connsiteY21-4664" fmla="*/ 3753032 h 4568372"/>
              <a:gd name="connsiteX22-4665" fmla="*/ 6597942 w 7322633"/>
              <a:gd name="connsiteY22-4666" fmla="*/ 3737792 h 4568372"/>
              <a:gd name="connsiteX23-4667" fmla="*/ 6125502 w 7322633"/>
              <a:gd name="connsiteY23-4668" fmla="*/ 3714932 h 4568372"/>
              <a:gd name="connsiteX24-4669" fmla="*/ 5622582 w 7322633"/>
              <a:gd name="connsiteY24-4670" fmla="*/ 3623492 h 4568372"/>
              <a:gd name="connsiteX25-4671" fmla="*/ 5256822 w 7322633"/>
              <a:gd name="connsiteY25-4672" fmla="*/ 3593012 h 4568372"/>
              <a:gd name="connsiteX26-4673" fmla="*/ 4784382 w 7322633"/>
              <a:gd name="connsiteY26-4674" fmla="*/ 3570152 h 4568372"/>
              <a:gd name="connsiteX27-4675" fmla="*/ 4616742 w 7322633"/>
              <a:gd name="connsiteY27-4676" fmla="*/ 3676832 h 4568372"/>
              <a:gd name="connsiteX28-4677" fmla="*/ 4551972 w 7322633"/>
              <a:gd name="connsiteY28-4678" fmla="*/ 3840662 h 4568372"/>
              <a:gd name="connsiteX29-4679" fmla="*/ 4532922 w 7322633"/>
              <a:gd name="connsiteY29-4680" fmla="*/ 4057832 h 4568372"/>
              <a:gd name="connsiteX30-4681" fmla="*/ 4289082 w 7322633"/>
              <a:gd name="connsiteY30-4682" fmla="*/ 4073072 h 4568372"/>
              <a:gd name="connsiteX31-4683" fmla="*/ 4037622 w 7322633"/>
              <a:gd name="connsiteY31-4684" fmla="*/ 4050212 h 4568372"/>
              <a:gd name="connsiteX32-4685" fmla="*/ 3816642 w 7322633"/>
              <a:gd name="connsiteY32-4686" fmla="*/ 3943532 h 4568372"/>
              <a:gd name="connsiteX33-4687" fmla="*/ 3496602 w 7322633"/>
              <a:gd name="connsiteY33-4688" fmla="*/ 3722552 h 4568372"/>
              <a:gd name="connsiteX34-4689" fmla="*/ 3313722 w 7322633"/>
              <a:gd name="connsiteY34-4690" fmla="*/ 3402512 h 4568372"/>
              <a:gd name="connsiteX35-4691" fmla="*/ 3207042 w 7322633"/>
              <a:gd name="connsiteY35-4692" fmla="*/ 3311072 h 4568372"/>
              <a:gd name="connsiteX36-4693" fmla="*/ 3062262 w 7322633"/>
              <a:gd name="connsiteY36-4694" fmla="*/ 3372032 h 4568372"/>
              <a:gd name="connsiteX37-4695" fmla="*/ 2993682 w 7322633"/>
              <a:gd name="connsiteY37-4696" fmla="*/ 3387272 h 4568372"/>
              <a:gd name="connsiteX38-4697" fmla="*/ 2970822 w 7322633"/>
              <a:gd name="connsiteY38-4698" fmla="*/ 3212012 h 4568372"/>
              <a:gd name="connsiteX39-4699" fmla="*/ 2947962 w 7322633"/>
              <a:gd name="connsiteY39-4700" fmla="*/ 2023292 h 4568372"/>
              <a:gd name="connsiteX40-4701" fmla="*/ 2940342 w 7322633"/>
              <a:gd name="connsiteY40-4702" fmla="*/ 1238432 h 4568372"/>
              <a:gd name="connsiteX41-4703" fmla="*/ 2947962 w 7322633"/>
              <a:gd name="connsiteY41-4704" fmla="*/ 727892 h 4568372"/>
              <a:gd name="connsiteX42-4705" fmla="*/ 2810802 w 7322633"/>
              <a:gd name="connsiteY42-4706" fmla="*/ 484052 h 4568372"/>
              <a:gd name="connsiteX43-4707" fmla="*/ 2688882 w 7322633"/>
              <a:gd name="connsiteY43-4708" fmla="*/ 293552 h 4568372"/>
              <a:gd name="connsiteX44-4709" fmla="*/ 2597442 w 7322633"/>
              <a:gd name="connsiteY44-4710" fmla="*/ 247832 h 4568372"/>
              <a:gd name="connsiteX45-4711" fmla="*/ 2483142 w 7322633"/>
              <a:gd name="connsiteY45-4712" fmla="*/ 255452 h 4568372"/>
              <a:gd name="connsiteX46-4713" fmla="*/ 2163102 w 7322633"/>
              <a:gd name="connsiteY46-4714" fmla="*/ 506912 h 4568372"/>
              <a:gd name="connsiteX47-4715" fmla="*/ 1675422 w 7322633"/>
              <a:gd name="connsiteY47-4716" fmla="*/ 849812 h 4568372"/>
              <a:gd name="connsiteX48-4717" fmla="*/ 1469682 w 7322633"/>
              <a:gd name="connsiteY48-4718" fmla="*/ 781232 h 4568372"/>
              <a:gd name="connsiteX49-4719" fmla="*/ 1210602 w 7322633"/>
              <a:gd name="connsiteY49-4720" fmla="*/ 438332 h 4568372"/>
              <a:gd name="connsiteX50-4721" fmla="*/ 1058202 w 7322633"/>
              <a:gd name="connsiteY50-4722" fmla="*/ 232592 h 4568372"/>
              <a:gd name="connsiteX51-4723" fmla="*/ 905802 w 7322633"/>
              <a:gd name="connsiteY51-4724" fmla="*/ 11612 h 4568372"/>
              <a:gd name="connsiteX52-4725" fmla="*/ 829602 w 7322633"/>
              <a:gd name="connsiteY52-4726" fmla="*/ 57332 h 4568372"/>
              <a:gd name="connsiteX53-4727" fmla="*/ 997242 w 7322633"/>
              <a:gd name="connsiteY53-4728" fmla="*/ 282122 h 4568372"/>
              <a:gd name="connsiteX54-4729" fmla="*/ 1079157 w 7322633"/>
              <a:gd name="connsiteY54-4730" fmla="*/ 381182 h 4568372"/>
              <a:gd name="connsiteX0-4731" fmla="*/ 1081062 w 7309833"/>
              <a:gd name="connsiteY0-4732" fmla="*/ 445952 h 4568372"/>
              <a:gd name="connsiteX1-4733" fmla="*/ 1393482 w 7309833"/>
              <a:gd name="connsiteY1-4734" fmla="*/ 880292 h 4568372"/>
              <a:gd name="connsiteX2-4735" fmla="*/ 1363002 w 7309833"/>
              <a:gd name="connsiteY2-4736" fmla="*/ 1093652 h 4568372"/>
              <a:gd name="connsiteX3-4737" fmla="*/ 1195362 w 7309833"/>
              <a:gd name="connsiteY3-4738" fmla="*/ 1230812 h 4568372"/>
              <a:gd name="connsiteX4-4739" fmla="*/ 631482 w 7309833"/>
              <a:gd name="connsiteY4-4740" fmla="*/ 1649912 h 4568372"/>
              <a:gd name="connsiteX5-4741" fmla="*/ 204762 w 7309833"/>
              <a:gd name="connsiteY5-4742" fmla="*/ 1969952 h 4568372"/>
              <a:gd name="connsiteX6-4743" fmla="*/ 54902 w 7309833"/>
              <a:gd name="connsiteY6-4744" fmla="*/ 2104572 h 4568372"/>
              <a:gd name="connsiteX7-4745" fmla="*/ 21882 w 7309833"/>
              <a:gd name="connsiteY7-4746" fmla="*/ 2274752 h 4568372"/>
              <a:gd name="connsiteX8-4747" fmla="*/ 14262 w 7309833"/>
              <a:gd name="connsiteY8-4748" fmla="*/ 2899592 h 4568372"/>
              <a:gd name="connsiteX9-4749" fmla="*/ 6642 w 7309833"/>
              <a:gd name="connsiteY9-4750" fmla="*/ 3661592 h 4568372"/>
              <a:gd name="connsiteX10-4751" fmla="*/ 6642 w 7309833"/>
              <a:gd name="connsiteY10-4752" fmla="*/ 4408352 h 4568372"/>
              <a:gd name="connsiteX11-4753" fmla="*/ 92367 w 7309833"/>
              <a:gd name="connsiteY11-4754" fmla="*/ 4555037 h 4568372"/>
              <a:gd name="connsiteX12-4755" fmla="*/ 509562 w 7309833"/>
              <a:gd name="connsiteY12-4756" fmla="*/ 4568372 h 4568372"/>
              <a:gd name="connsiteX13-4757" fmla="*/ 2262162 w 7309833"/>
              <a:gd name="connsiteY13-4758" fmla="*/ 4560752 h 4568372"/>
              <a:gd name="connsiteX14-4759" fmla="*/ 3755682 w 7309833"/>
              <a:gd name="connsiteY14-4760" fmla="*/ 4568372 h 4568372"/>
              <a:gd name="connsiteX15-4761" fmla="*/ 5134902 w 7309833"/>
              <a:gd name="connsiteY15-4762" fmla="*/ 4553132 h 4568372"/>
              <a:gd name="connsiteX16-4763" fmla="*/ 6948462 w 7309833"/>
              <a:gd name="connsiteY16-4764" fmla="*/ 4560752 h 4568372"/>
              <a:gd name="connsiteX17-4765" fmla="*/ 7266597 w 7309833"/>
              <a:gd name="connsiteY17-4766" fmla="*/ 4530272 h 4568372"/>
              <a:gd name="connsiteX18-4767" fmla="*/ 7308510 w 7309833"/>
              <a:gd name="connsiteY18-4768" fmla="*/ 4417877 h 4568372"/>
              <a:gd name="connsiteX19-4769" fmla="*/ 7298982 w 7309833"/>
              <a:gd name="connsiteY19-4770" fmla="*/ 4095932 h 4568372"/>
              <a:gd name="connsiteX20-4771" fmla="*/ 7295178 w 7309833"/>
              <a:gd name="connsiteY20-4772" fmla="*/ 3770177 h 4568372"/>
              <a:gd name="connsiteX21-4773" fmla="*/ 7146582 w 7309833"/>
              <a:gd name="connsiteY21-4774" fmla="*/ 3753032 h 4568372"/>
              <a:gd name="connsiteX22-4775" fmla="*/ 6597942 w 7309833"/>
              <a:gd name="connsiteY22-4776" fmla="*/ 3737792 h 4568372"/>
              <a:gd name="connsiteX23-4777" fmla="*/ 6125502 w 7309833"/>
              <a:gd name="connsiteY23-4778" fmla="*/ 3714932 h 4568372"/>
              <a:gd name="connsiteX24-4779" fmla="*/ 5622582 w 7309833"/>
              <a:gd name="connsiteY24-4780" fmla="*/ 3623492 h 4568372"/>
              <a:gd name="connsiteX25-4781" fmla="*/ 5256822 w 7309833"/>
              <a:gd name="connsiteY25-4782" fmla="*/ 3593012 h 4568372"/>
              <a:gd name="connsiteX26-4783" fmla="*/ 4784382 w 7309833"/>
              <a:gd name="connsiteY26-4784" fmla="*/ 3570152 h 4568372"/>
              <a:gd name="connsiteX27-4785" fmla="*/ 4616742 w 7309833"/>
              <a:gd name="connsiteY27-4786" fmla="*/ 3676832 h 4568372"/>
              <a:gd name="connsiteX28-4787" fmla="*/ 4551972 w 7309833"/>
              <a:gd name="connsiteY28-4788" fmla="*/ 3840662 h 4568372"/>
              <a:gd name="connsiteX29-4789" fmla="*/ 4532922 w 7309833"/>
              <a:gd name="connsiteY29-4790" fmla="*/ 4057832 h 4568372"/>
              <a:gd name="connsiteX30-4791" fmla="*/ 4289082 w 7309833"/>
              <a:gd name="connsiteY30-4792" fmla="*/ 4073072 h 4568372"/>
              <a:gd name="connsiteX31-4793" fmla="*/ 4037622 w 7309833"/>
              <a:gd name="connsiteY31-4794" fmla="*/ 4050212 h 4568372"/>
              <a:gd name="connsiteX32-4795" fmla="*/ 3816642 w 7309833"/>
              <a:gd name="connsiteY32-4796" fmla="*/ 3943532 h 4568372"/>
              <a:gd name="connsiteX33-4797" fmla="*/ 3496602 w 7309833"/>
              <a:gd name="connsiteY33-4798" fmla="*/ 3722552 h 4568372"/>
              <a:gd name="connsiteX34-4799" fmla="*/ 3313722 w 7309833"/>
              <a:gd name="connsiteY34-4800" fmla="*/ 3402512 h 4568372"/>
              <a:gd name="connsiteX35-4801" fmla="*/ 3207042 w 7309833"/>
              <a:gd name="connsiteY35-4802" fmla="*/ 3311072 h 4568372"/>
              <a:gd name="connsiteX36-4803" fmla="*/ 3062262 w 7309833"/>
              <a:gd name="connsiteY36-4804" fmla="*/ 3372032 h 4568372"/>
              <a:gd name="connsiteX37-4805" fmla="*/ 2993682 w 7309833"/>
              <a:gd name="connsiteY37-4806" fmla="*/ 3387272 h 4568372"/>
              <a:gd name="connsiteX38-4807" fmla="*/ 2970822 w 7309833"/>
              <a:gd name="connsiteY38-4808" fmla="*/ 3212012 h 4568372"/>
              <a:gd name="connsiteX39-4809" fmla="*/ 2947962 w 7309833"/>
              <a:gd name="connsiteY39-4810" fmla="*/ 2023292 h 4568372"/>
              <a:gd name="connsiteX40-4811" fmla="*/ 2940342 w 7309833"/>
              <a:gd name="connsiteY40-4812" fmla="*/ 1238432 h 4568372"/>
              <a:gd name="connsiteX41-4813" fmla="*/ 2947962 w 7309833"/>
              <a:gd name="connsiteY41-4814" fmla="*/ 727892 h 4568372"/>
              <a:gd name="connsiteX42-4815" fmla="*/ 2810802 w 7309833"/>
              <a:gd name="connsiteY42-4816" fmla="*/ 484052 h 4568372"/>
              <a:gd name="connsiteX43-4817" fmla="*/ 2688882 w 7309833"/>
              <a:gd name="connsiteY43-4818" fmla="*/ 293552 h 4568372"/>
              <a:gd name="connsiteX44-4819" fmla="*/ 2597442 w 7309833"/>
              <a:gd name="connsiteY44-4820" fmla="*/ 247832 h 4568372"/>
              <a:gd name="connsiteX45-4821" fmla="*/ 2483142 w 7309833"/>
              <a:gd name="connsiteY45-4822" fmla="*/ 255452 h 4568372"/>
              <a:gd name="connsiteX46-4823" fmla="*/ 2163102 w 7309833"/>
              <a:gd name="connsiteY46-4824" fmla="*/ 506912 h 4568372"/>
              <a:gd name="connsiteX47-4825" fmla="*/ 1675422 w 7309833"/>
              <a:gd name="connsiteY47-4826" fmla="*/ 849812 h 4568372"/>
              <a:gd name="connsiteX48-4827" fmla="*/ 1469682 w 7309833"/>
              <a:gd name="connsiteY48-4828" fmla="*/ 781232 h 4568372"/>
              <a:gd name="connsiteX49-4829" fmla="*/ 1210602 w 7309833"/>
              <a:gd name="connsiteY49-4830" fmla="*/ 438332 h 4568372"/>
              <a:gd name="connsiteX50-4831" fmla="*/ 1058202 w 7309833"/>
              <a:gd name="connsiteY50-4832" fmla="*/ 232592 h 4568372"/>
              <a:gd name="connsiteX51-4833" fmla="*/ 905802 w 7309833"/>
              <a:gd name="connsiteY51-4834" fmla="*/ 11612 h 4568372"/>
              <a:gd name="connsiteX52-4835" fmla="*/ 829602 w 7309833"/>
              <a:gd name="connsiteY52-4836" fmla="*/ 57332 h 4568372"/>
              <a:gd name="connsiteX53-4837" fmla="*/ 997242 w 7309833"/>
              <a:gd name="connsiteY53-4838" fmla="*/ 282122 h 4568372"/>
              <a:gd name="connsiteX54-4839" fmla="*/ 1079157 w 7309833"/>
              <a:gd name="connsiteY54-4840" fmla="*/ 381182 h 4568372"/>
              <a:gd name="connsiteX0-4841" fmla="*/ 1081062 w 7310923"/>
              <a:gd name="connsiteY0-4842" fmla="*/ 445952 h 4568372"/>
              <a:gd name="connsiteX1-4843" fmla="*/ 1393482 w 7310923"/>
              <a:gd name="connsiteY1-4844" fmla="*/ 880292 h 4568372"/>
              <a:gd name="connsiteX2-4845" fmla="*/ 1363002 w 7310923"/>
              <a:gd name="connsiteY2-4846" fmla="*/ 1093652 h 4568372"/>
              <a:gd name="connsiteX3-4847" fmla="*/ 1195362 w 7310923"/>
              <a:gd name="connsiteY3-4848" fmla="*/ 1230812 h 4568372"/>
              <a:gd name="connsiteX4-4849" fmla="*/ 631482 w 7310923"/>
              <a:gd name="connsiteY4-4850" fmla="*/ 1649912 h 4568372"/>
              <a:gd name="connsiteX5-4851" fmla="*/ 204762 w 7310923"/>
              <a:gd name="connsiteY5-4852" fmla="*/ 1969952 h 4568372"/>
              <a:gd name="connsiteX6-4853" fmla="*/ 54902 w 7310923"/>
              <a:gd name="connsiteY6-4854" fmla="*/ 2104572 h 4568372"/>
              <a:gd name="connsiteX7-4855" fmla="*/ 21882 w 7310923"/>
              <a:gd name="connsiteY7-4856" fmla="*/ 2274752 h 4568372"/>
              <a:gd name="connsiteX8-4857" fmla="*/ 14262 w 7310923"/>
              <a:gd name="connsiteY8-4858" fmla="*/ 2899592 h 4568372"/>
              <a:gd name="connsiteX9-4859" fmla="*/ 6642 w 7310923"/>
              <a:gd name="connsiteY9-4860" fmla="*/ 3661592 h 4568372"/>
              <a:gd name="connsiteX10-4861" fmla="*/ 6642 w 7310923"/>
              <a:gd name="connsiteY10-4862" fmla="*/ 4408352 h 4568372"/>
              <a:gd name="connsiteX11-4863" fmla="*/ 92367 w 7310923"/>
              <a:gd name="connsiteY11-4864" fmla="*/ 4555037 h 4568372"/>
              <a:gd name="connsiteX12-4865" fmla="*/ 509562 w 7310923"/>
              <a:gd name="connsiteY12-4866" fmla="*/ 4568372 h 4568372"/>
              <a:gd name="connsiteX13-4867" fmla="*/ 2262162 w 7310923"/>
              <a:gd name="connsiteY13-4868" fmla="*/ 4560752 h 4568372"/>
              <a:gd name="connsiteX14-4869" fmla="*/ 3755682 w 7310923"/>
              <a:gd name="connsiteY14-4870" fmla="*/ 4568372 h 4568372"/>
              <a:gd name="connsiteX15-4871" fmla="*/ 5134902 w 7310923"/>
              <a:gd name="connsiteY15-4872" fmla="*/ 4553132 h 4568372"/>
              <a:gd name="connsiteX16-4873" fmla="*/ 6948462 w 7310923"/>
              <a:gd name="connsiteY16-4874" fmla="*/ 4560752 h 4568372"/>
              <a:gd name="connsiteX17-4875" fmla="*/ 7266597 w 7310923"/>
              <a:gd name="connsiteY17-4876" fmla="*/ 4530272 h 4568372"/>
              <a:gd name="connsiteX18-4877" fmla="*/ 7308510 w 7310923"/>
              <a:gd name="connsiteY18-4878" fmla="*/ 4417877 h 4568372"/>
              <a:gd name="connsiteX19-4879" fmla="*/ 7304700 w 7310923"/>
              <a:gd name="connsiteY19-4880" fmla="*/ 4094027 h 4568372"/>
              <a:gd name="connsiteX20-4881" fmla="*/ 7295178 w 7310923"/>
              <a:gd name="connsiteY20-4882" fmla="*/ 3770177 h 4568372"/>
              <a:gd name="connsiteX21-4883" fmla="*/ 7146582 w 7310923"/>
              <a:gd name="connsiteY21-4884" fmla="*/ 3753032 h 4568372"/>
              <a:gd name="connsiteX22-4885" fmla="*/ 6597942 w 7310923"/>
              <a:gd name="connsiteY22-4886" fmla="*/ 3737792 h 4568372"/>
              <a:gd name="connsiteX23-4887" fmla="*/ 6125502 w 7310923"/>
              <a:gd name="connsiteY23-4888" fmla="*/ 3714932 h 4568372"/>
              <a:gd name="connsiteX24-4889" fmla="*/ 5622582 w 7310923"/>
              <a:gd name="connsiteY24-4890" fmla="*/ 3623492 h 4568372"/>
              <a:gd name="connsiteX25-4891" fmla="*/ 5256822 w 7310923"/>
              <a:gd name="connsiteY25-4892" fmla="*/ 3593012 h 4568372"/>
              <a:gd name="connsiteX26-4893" fmla="*/ 4784382 w 7310923"/>
              <a:gd name="connsiteY26-4894" fmla="*/ 3570152 h 4568372"/>
              <a:gd name="connsiteX27-4895" fmla="*/ 4616742 w 7310923"/>
              <a:gd name="connsiteY27-4896" fmla="*/ 3676832 h 4568372"/>
              <a:gd name="connsiteX28-4897" fmla="*/ 4551972 w 7310923"/>
              <a:gd name="connsiteY28-4898" fmla="*/ 3840662 h 4568372"/>
              <a:gd name="connsiteX29-4899" fmla="*/ 4532922 w 7310923"/>
              <a:gd name="connsiteY29-4900" fmla="*/ 4057832 h 4568372"/>
              <a:gd name="connsiteX30-4901" fmla="*/ 4289082 w 7310923"/>
              <a:gd name="connsiteY30-4902" fmla="*/ 4073072 h 4568372"/>
              <a:gd name="connsiteX31-4903" fmla="*/ 4037622 w 7310923"/>
              <a:gd name="connsiteY31-4904" fmla="*/ 4050212 h 4568372"/>
              <a:gd name="connsiteX32-4905" fmla="*/ 3816642 w 7310923"/>
              <a:gd name="connsiteY32-4906" fmla="*/ 3943532 h 4568372"/>
              <a:gd name="connsiteX33-4907" fmla="*/ 3496602 w 7310923"/>
              <a:gd name="connsiteY33-4908" fmla="*/ 3722552 h 4568372"/>
              <a:gd name="connsiteX34-4909" fmla="*/ 3313722 w 7310923"/>
              <a:gd name="connsiteY34-4910" fmla="*/ 3402512 h 4568372"/>
              <a:gd name="connsiteX35-4911" fmla="*/ 3207042 w 7310923"/>
              <a:gd name="connsiteY35-4912" fmla="*/ 3311072 h 4568372"/>
              <a:gd name="connsiteX36-4913" fmla="*/ 3062262 w 7310923"/>
              <a:gd name="connsiteY36-4914" fmla="*/ 3372032 h 4568372"/>
              <a:gd name="connsiteX37-4915" fmla="*/ 2993682 w 7310923"/>
              <a:gd name="connsiteY37-4916" fmla="*/ 3387272 h 4568372"/>
              <a:gd name="connsiteX38-4917" fmla="*/ 2970822 w 7310923"/>
              <a:gd name="connsiteY38-4918" fmla="*/ 3212012 h 4568372"/>
              <a:gd name="connsiteX39-4919" fmla="*/ 2947962 w 7310923"/>
              <a:gd name="connsiteY39-4920" fmla="*/ 2023292 h 4568372"/>
              <a:gd name="connsiteX40-4921" fmla="*/ 2940342 w 7310923"/>
              <a:gd name="connsiteY40-4922" fmla="*/ 1238432 h 4568372"/>
              <a:gd name="connsiteX41-4923" fmla="*/ 2947962 w 7310923"/>
              <a:gd name="connsiteY41-4924" fmla="*/ 727892 h 4568372"/>
              <a:gd name="connsiteX42-4925" fmla="*/ 2810802 w 7310923"/>
              <a:gd name="connsiteY42-4926" fmla="*/ 484052 h 4568372"/>
              <a:gd name="connsiteX43-4927" fmla="*/ 2688882 w 7310923"/>
              <a:gd name="connsiteY43-4928" fmla="*/ 293552 h 4568372"/>
              <a:gd name="connsiteX44-4929" fmla="*/ 2597442 w 7310923"/>
              <a:gd name="connsiteY44-4930" fmla="*/ 247832 h 4568372"/>
              <a:gd name="connsiteX45-4931" fmla="*/ 2483142 w 7310923"/>
              <a:gd name="connsiteY45-4932" fmla="*/ 255452 h 4568372"/>
              <a:gd name="connsiteX46-4933" fmla="*/ 2163102 w 7310923"/>
              <a:gd name="connsiteY46-4934" fmla="*/ 506912 h 4568372"/>
              <a:gd name="connsiteX47-4935" fmla="*/ 1675422 w 7310923"/>
              <a:gd name="connsiteY47-4936" fmla="*/ 849812 h 4568372"/>
              <a:gd name="connsiteX48-4937" fmla="*/ 1469682 w 7310923"/>
              <a:gd name="connsiteY48-4938" fmla="*/ 781232 h 4568372"/>
              <a:gd name="connsiteX49-4939" fmla="*/ 1210602 w 7310923"/>
              <a:gd name="connsiteY49-4940" fmla="*/ 438332 h 4568372"/>
              <a:gd name="connsiteX50-4941" fmla="*/ 1058202 w 7310923"/>
              <a:gd name="connsiteY50-4942" fmla="*/ 232592 h 4568372"/>
              <a:gd name="connsiteX51-4943" fmla="*/ 905802 w 7310923"/>
              <a:gd name="connsiteY51-4944" fmla="*/ 11612 h 4568372"/>
              <a:gd name="connsiteX52-4945" fmla="*/ 829602 w 7310923"/>
              <a:gd name="connsiteY52-4946" fmla="*/ 57332 h 4568372"/>
              <a:gd name="connsiteX53-4947" fmla="*/ 997242 w 7310923"/>
              <a:gd name="connsiteY53-4948" fmla="*/ 282122 h 4568372"/>
              <a:gd name="connsiteX54-4949" fmla="*/ 1079157 w 7310923"/>
              <a:gd name="connsiteY54-4950" fmla="*/ 381182 h 45683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</a:cxnLst>
            <a:rect l="l" t="t" r="r" b="b"/>
            <a:pathLst>
              <a:path w="7310923" h="4568372">
                <a:moveTo>
                  <a:pt x="1081062" y="445952"/>
                </a:moveTo>
                <a:cubicBezTo>
                  <a:pt x="1213777" y="609147"/>
                  <a:pt x="1346492" y="772342"/>
                  <a:pt x="1393482" y="880292"/>
                </a:cubicBezTo>
                <a:cubicBezTo>
                  <a:pt x="1440472" y="988242"/>
                  <a:pt x="1396022" y="1035232"/>
                  <a:pt x="1363002" y="1093652"/>
                </a:cubicBezTo>
                <a:cubicBezTo>
                  <a:pt x="1329982" y="1152072"/>
                  <a:pt x="1317282" y="1138102"/>
                  <a:pt x="1195362" y="1230812"/>
                </a:cubicBezTo>
                <a:cubicBezTo>
                  <a:pt x="1073442" y="1323522"/>
                  <a:pt x="631482" y="1649912"/>
                  <a:pt x="631482" y="1649912"/>
                </a:cubicBezTo>
                <a:cubicBezTo>
                  <a:pt x="466382" y="1773102"/>
                  <a:pt x="300859" y="1894175"/>
                  <a:pt x="204762" y="1969952"/>
                </a:cubicBezTo>
                <a:cubicBezTo>
                  <a:pt x="108665" y="2045729"/>
                  <a:pt x="98082" y="2053772"/>
                  <a:pt x="54902" y="2104572"/>
                </a:cubicBezTo>
                <a:cubicBezTo>
                  <a:pt x="34582" y="2165532"/>
                  <a:pt x="28655" y="2142249"/>
                  <a:pt x="21882" y="2274752"/>
                </a:cubicBezTo>
                <a:cubicBezTo>
                  <a:pt x="15109" y="2407255"/>
                  <a:pt x="16802" y="2668452"/>
                  <a:pt x="14262" y="2899592"/>
                </a:cubicBezTo>
                <a:cubicBezTo>
                  <a:pt x="11722" y="3130732"/>
                  <a:pt x="7912" y="3410132"/>
                  <a:pt x="6642" y="3661592"/>
                </a:cubicBezTo>
                <a:cubicBezTo>
                  <a:pt x="5372" y="3913052"/>
                  <a:pt x="-7646" y="4259444"/>
                  <a:pt x="6642" y="4408352"/>
                </a:cubicBezTo>
                <a:cubicBezTo>
                  <a:pt x="20930" y="4557260"/>
                  <a:pt x="69507" y="4534082"/>
                  <a:pt x="92367" y="4555037"/>
                </a:cubicBezTo>
                <a:cubicBezTo>
                  <a:pt x="143802" y="4566467"/>
                  <a:pt x="153962" y="4563292"/>
                  <a:pt x="509562" y="4568372"/>
                </a:cubicBezTo>
                <a:lnTo>
                  <a:pt x="2262162" y="4560752"/>
                </a:lnTo>
                <a:lnTo>
                  <a:pt x="3755682" y="4568372"/>
                </a:lnTo>
                <a:lnTo>
                  <a:pt x="5134902" y="4553132"/>
                </a:lnTo>
                <a:lnTo>
                  <a:pt x="6948462" y="4560752"/>
                </a:lnTo>
                <a:cubicBezTo>
                  <a:pt x="7297712" y="4559482"/>
                  <a:pt x="7230402" y="4543607"/>
                  <a:pt x="7266597" y="4530272"/>
                </a:cubicBezTo>
                <a:cubicBezTo>
                  <a:pt x="7300252" y="4509952"/>
                  <a:pt x="7302160" y="4490584"/>
                  <a:pt x="7308510" y="4417877"/>
                </a:cubicBezTo>
                <a:cubicBezTo>
                  <a:pt x="7314860" y="4345170"/>
                  <a:pt x="7306922" y="4201977"/>
                  <a:pt x="7304700" y="4094027"/>
                </a:cubicBezTo>
                <a:cubicBezTo>
                  <a:pt x="7302478" y="3986077"/>
                  <a:pt x="7305347" y="3802562"/>
                  <a:pt x="7295178" y="3770177"/>
                </a:cubicBezTo>
                <a:cubicBezTo>
                  <a:pt x="7294552" y="3739697"/>
                  <a:pt x="7146582" y="3753032"/>
                  <a:pt x="7146582" y="3753032"/>
                </a:cubicBezTo>
                <a:lnTo>
                  <a:pt x="6597942" y="3737792"/>
                </a:lnTo>
                <a:cubicBezTo>
                  <a:pt x="6427762" y="3731442"/>
                  <a:pt x="6288062" y="3733982"/>
                  <a:pt x="6125502" y="3714932"/>
                </a:cubicBezTo>
                <a:cubicBezTo>
                  <a:pt x="5962942" y="3695882"/>
                  <a:pt x="5767362" y="3643812"/>
                  <a:pt x="5622582" y="3623492"/>
                </a:cubicBezTo>
                <a:cubicBezTo>
                  <a:pt x="5477802" y="3603172"/>
                  <a:pt x="5396522" y="3601902"/>
                  <a:pt x="5256822" y="3593012"/>
                </a:cubicBezTo>
                <a:cubicBezTo>
                  <a:pt x="5117122" y="3584122"/>
                  <a:pt x="4891062" y="3556182"/>
                  <a:pt x="4784382" y="3570152"/>
                </a:cubicBezTo>
                <a:cubicBezTo>
                  <a:pt x="4677702" y="3584122"/>
                  <a:pt x="4655477" y="3631747"/>
                  <a:pt x="4616742" y="3676832"/>
                </a:cubicBezTo>
                <a:cubicBezTo>
                  <a:pt x="4578007" y="3721917"/>
                  <a:pt x="4565942" y="3777162"/>
                  <a:pt x="4551972" y="3840662"/>
                </a:cubicBezTo>
                <a:cubicBezTo>
                  <a:pt x="4538002" y="3904162"/>
                  <a:pt x="4576737" y="4019097"/>
                  <a:pt x="4532922" y="4057832"/>
                </a:cubicBezTo>
                <a:cubicBezTo>
                  <a:pt x="4489107" y="4096567"/>
                  <a:pt x="4371632" y="4074342"/>
                  <a:pt x="4289082" y="4073072"/>
                </a:cubicBezTo>
                <a:cubicBezTo>
                  <a:pt x="4206532" y="4071802"/>
                  <a:pt x="4116362" y="4071802"/>
                  <a:pt x="4037622" y="4050212"/>
                </a:cubicBezTo>
                <a:cubicBezTo>
                  <a:pt x="3958882" y="4028622"/>
                  <a:pt x="3906812" y="3998142"/>
                  <a:pt x="3816642" y="3943532"/>
                </a:cubicBezTo>
                <a:cubicBezTo>
                  <a:pt x="3726472" y="3888922"/>
                  <a:pt x="3580422" y="3812722"/>
                  <a:pt x="3496602" y="3722552"/>
                </a:cubicBezTo>
                <a:cubicBezTo>
                  <a:pt x="3412782" y="3632382"/>
                  <a:pt x="3361982" y="3471092"/>
                  <a:pt x="3313722" y="3402512"/>
                </a:cubicBezTo>
                <a:cubicBezTo>
                  <a:pt x="3265462" y="3333932"/>
                  <a:pt x="3248952" y="3316152"/>
                  <a:pt x="3207042" y="3311072"/>
                </a:cubicBezTo>
                <a:cubicBezTo>
                  <a:pt x="3165132" y="3305992"/>
                  <a:pt x="3097822" y="3359332"/>
                  <a:pt x="3062262" y="3372032"/>
                </a:cubicBezTo>
                <a:cubicBezTo>
                  <a:pt x="3026702" y="3384732"/>
                  <a:pt x="3008922" y="3413942"/>
                  <a:pt x="2993682" y="3387272"/>
                </a:cubicBezTo>
                <a:cubicBezTo>
                  <a:pt x="2978442" y="3360602"/>
                  <a:pt x="2978442" y="3439342"/>
                  <a:pt x="2970822" y="3212012"/>
                </a:cubicBezTo>
                <a:cubicBezTo>
                  <a:pt x="2963202" y="2984682"/>
                  <a:pt x="2953042" y="2352222"/>
                  <a:pt x="2947962" y="2023292"/>
                </a:cubicBezTo>
                <a:cubicBezTo>
                  <a:pt x="2942882" y="1694362"/>
                  <a:pt x="2940342" y="1454332"/>
                  <a:pt x="2940342" y="1238432"/>
                </a:cubicBezTo>
                <a:cubicBezTo>
                  <a:pt x="2940342" y="1022532"/>
                  <a:pt x="2969552" y="853622"/>
                  <a:pt x="2947962" y="727892"/>
                </a:cubicBezTo>
                <a:cubicBezTo>
                  <a:pt x="2926372" y="602162"/>
                  <a:pt x="2853982" y="556442"/>
                  <a:pt x="2810802" y="484052"/>
                </a:cubicBezTo>
                <a:cubicBezTo>
                  <a:pt x="2767622" y="411662"/>
                  <a:pt x="2724442" y="332922"/>
                  <a:pt x="2688882" y="293552"/>
                </a:cubicBezTo>
                <a:cubicBezTo>
                  <a:pt x="2653322" y="254182"/>
                  <a:pt x="2631732" y="254182"/>
                  <a:pt x="2597442" y="247832"/>
                </a:cubicBezTo>
                <a:cubicBezTo>
                  <a:pt x="2563152" y="241482"/>
                  <a:pt x="2555532" y="212272"/>
                  <a:pt x="2483142" y="255452"/>
                </a:cubicBezTo>
                <a:cubicBezTo>
                  <a:pt x="2410752" y="298632"/>
                  <a:pt x="2297722" y="407852"/>
                  <a:pt x="2163102" y="506912"/>
                </a:cubicBezTo>
                <a:cubicBezTo>
                  <a:pt x="2028482" y="605972"/>
                  <a:pt x="1790992" y="804092"/>
                  <a:pt x="1675422" y="849812"/>
                </a:cubicBezTo>
                <a:cubicBezTo>
                  <a:pt x="1559852" y="895532"/>
                  <a:pt x="1547152" y="849812"/>
                  <a:pt x="1469682" y="781232"/>
                </a:cubicBezTo>
                <a:cubicBezTo>
                  <a:pt x="1392212" y="712652"/>
                  <a:pt x="1279182" y="529772"/>
                  <a:pt x="1210602" y="438332"/>
                </a:cubicBezTo>
                <a:cubicBezTo>
                  <a:pt x="1142022" y="346892"/>
                  <a:pt x="1109002" y="303712"/>
                  <a:pt x="1058202" y="232592"/>
                </a:cubicBezTo>
                <a:cubicBezTo>
                  <a:pt x="1007402" y="161472"/>
                  <a:pt x="943902" y="40822"/>
                  <a:pt x="905802" y="11612"/>
                </a:cubicBezTo>
                <a:cubicBezTo>
                  <a:pt x="867702" y="-17598"/>
                  <a:pt x="814362" y="12247"/>
                  <a:pt x="829602" y="57332"/>
                </a:cubicBezTo>
                <a:cubicBezTo>
                  <a:pt x="844842" y="102417"/>
                  <a:pt x="946442" y="218622"/>
                  <a:pt x="997242" y="282122"/>
                </a:cubicBezTo>
                <a:cubicBezTo>
                  <a:pt x="1048042" y="345622"/>
                  <a:pt x="1010577" y="289742"/>
                  <a:pt x="1079157" y="381182"/>
                </a:cubicBez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星形: 五角 8"/>
          <p:cNvSpPr/>
          <p:nvPr/>
        </p:nvSpPr>
        <p:spPr>
          <a:xfrm>
            <a:off x="10028615" y="3976914"/>
            <a:ext cx="126000" cy="126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5400000">
            <a:off x="9901878" y="4040651"/>
            <a:ext cx="127474" cy="126000"/>
          </a:xfrm>
          <a:prstGeom prst="ellipse">
            <a:avLst/>
          </a:prstGeom>
          <a:solidFill>
            <a:srgbClr val="0B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5400000">
            <a:off x="5632856" y="4724235"/>
            <a:ext cx="136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785m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9714" y="3083913"/>
            <a:ext cx="0" cy="71184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950495" y="3084460"/>
            <a:ext cx="2584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950494" y="10202343"/>
            <a:ext cx="2584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918971" y="2910292"/>
            <a:ext cx="454094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536272" y="2872860"/>
            <a:ext cx="136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430m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rot="5400000">
            <a:off x="5789753" y="2910292"/>
            <a:ext cx="2584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10333077" y="2910293"/>
            <a:ext cx="2584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807000" y="9804716"/>
            <a:ext cx="1262285" cy="574717"/>
          </a:xfrm>
          <a:prstGeom prst="rect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星形: 五角 30"/>
          <p:cNvSpPr/>
          <p:nvPr/>
        </p:nvSpPr>
        <p:spPr>
          <a:xfrm>
            <a:off x="9270207" y="8737399"/>
            <a:ext cx="360000" cy="360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5400000">
            <a:off x="9267295" y="9234055"/>
            <a:ext cx="360000" cy="360000"/>
          </a:xfrm>
          <a:prstGeom prst="ellipse">
            <a:avLst/>
          </a:prstGeom>
          <a:solidFill>
            <a:srgbClr val="0B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9640345" y="8630544"/>
            <a:ext cx="1186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640345" y="9099500"/>
            <a:ext cx="1186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BE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zh-CN" altLang="en-US" sz="3200" b="1" dirty="0">
              <a:solidFill>
                <a:srgbClr val="0BE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80" y="10730219"/>
            <a:ext cx="9992419" cy="5620736"/>
          </a:xfrm>
          <a:prstGeom prst="rect">
            <a:avLst/>
          </a:prstGeom>
          <a:ln w="57150">
            <a:solidFill>
              <a:srgbClr val="00FFFF"/>
            </a:solidFill>
          </a:ln>
        </p:spPr>
      </p:pic>
      <p:cxnSp>
        <p:nvCxnSpPr>
          <p:cNvPr id="16" name="直接连接符 15"/>
          <p:cNvCxnSpPr/>
          <p:nvPr/>
        </p:nvCxnSpPr>
        <p:spPr>
          <a:xfrm flipH="1">
            <a:off x="5761280" y="10379433"/>
            <a:ext cx="45720" cy="306159"/>
          </a:xfrm>
          <a:prstGeom prst="line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stCxn id="30" idx="3"/>
          </p:cNvCxnSpPr>
          <p:nvPr/>
        </p:nvCxnSpPr>
        <p:spPr>
          <a:xfrm>
            <a:off x="7069285" y="10092075"/>
            <a:ext cx="3581937" cy="612120"/>
          </a:xfrm>
          <a:prstGeom prst="line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文本框 5"/>
          <p:cNvSpPr txBox="1"/>
          <p:nvPr/>
        </p:nvSpPr>
        <p:spPr>
          <a:xfrm>
            <a:off x="9899290" y="9755898"/>
            <a:ext cx="9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68904" y="9755898"/>
            <a:ext cx="9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868904" y="15520089"/>
            <a:ext cx="9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28"/>
          <a:stretch>
            <a:fillRect/>
          </a:stretch>
        </p:blipFill>
        <p:spPr>
          <a:xfrm>
            <a:off x="1655762" y="2907324"/>
            <a:ext cx="18288000" cy="96256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80240" y="8808720"/>
            <a:ext cx="2214880" cy="12496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14295120" y="8808720"/>
            <a:ext cx="1676400" cy="3886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3020040" y="4992980"/>
            <a:ext cx="1010920" cy="13788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>
            <a:grpSpLocks noChangeAspect="1"/>
          </p:cNvGrpSpPr>
          <p:nvPr/>
        </p:nvGrpSpPr>
        <p:grpSpPr>
          <a:xfrm>
            <a:off x="15971520" y="9215307"/>
            <a:ext cx="3896797" cy="3238895"/>
            <a:chOff x="15796260" y="9069637"/>
            <a:chExt cx="4072057" cy="338456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6261" y="9069637"/>
              <a:ext cx="4072056" cy="3384566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200"/>
                      </a14:imgEffect>
                      <a14:imgEffect>
                        <a14:saturation sat="1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9" t="3337" r="6209"/>
            <a:stretch>
              <a:fillRect/>
            </a:stretch>
          </p:blipFill>
          <p:spPr>
            <a:xfrm>
              <a:off x="15796260" y="10761920"/>
              <a:ext cx="1717529" cy="169228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15971848" y="2982000"/>
            <a:ext cx="3904089" cy="3238895"/>
            <a:chOff x="16484362" y="3012480"/>
            <a:chExt cx="3383955" cy="280920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4362" y="3012480"/>
              <a:ext cx="3383955" cy="280920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7200"/>
                      </a14:imgEffect>
                      <a14:imgEffect>
                        <a14:saturation sat="1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6" r="20247"/>
            <a:stretch>
              <a:fillRect/>
            </a:stretch>
          </p:blipFill>
          <p:spPr>
            <a:xfrm rot="5400000">
              <a:off x="16478432" y="4118693"/>
              <a:ext cx="1709872" cy="169610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  <p:cxnSp>
        <p:nvCxnSpPr>
          <p:cNvPr id="39" name="直接连接符 38"/>
          <p:cNvCxnSpPr>
            <a:stCxn id="20" idx="3"/>
          </p:cNvCxnSpPr>
          <p:nvPr/>
        </p:nvCxnSpPr>
        <p:spPr>
          <a:xfrm>
            <a:off x="14030960" y="5682420"/>
            <a:ext cx="1940560" cy="5335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179471" y="7696200"/>
            <a:ext cx="1559940" cy="187284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728981" y="2977060"/>
            <a:ext cx="3897810" cy="3238895"/>
            <a:chOff x="1728981" y="2977060"/>
            <a:chExt cx="3897810" cy="3238895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728981" y="2977060"/>
              <a:ext cx="3897810" cy="3238895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4" r="19748"/>
            <a:stretch>
              <a:fillRect/>
            </a:stretch>
          </p:blipFill>
          <p:spPr>
            <a:xfrm rot="5400000">
              <a:off x="3907832" y="4496996"/>
              <a:ext cx="1760792" cy="1677126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  <p:cxnSp>
        <p:nvCxnSpPr>
          <p:cNvPr id="53" name="直接连接符 52"/>
          <p:cNvCxnSpPr/>
          <p:nvPr/>
        </p:nvCxnSpPr>
        <p:spPr>
          <a:xfrm>
            <a:off x="5626791" y="6215955"/>
            <a:ext cx="552680" cy="147810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5156691" y="300715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9385555" y="303763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6038035" y="927897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28"/>
          <a:stretch>
            <a:fillRect/>
          </a:stretch>
        </p:blipFill>
        <p:spPr>
          <a:xfrm>
            <a:off x="1731209" y="2842921"/>
            <a:ext cx="18288000" cy="96256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80240" y="8808720"/>
            <a:ext cx="2214880" cy="12496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020040" y="4992980"/>
            <a:ext cx="1010920" cy="13788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875" y="9710979"/>
            <a:ext cx="3300441" cy="274322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095" y="2940452"/>
            <a:ext cx="3904089" cy="32388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6" r="20247"/>
          <a:stretch>
            <a:fillRect/>
          </a:stretch>
        </p:blipFill>
        <p:spPr>
          <a:xfrm rot="5400000">
            <a:off x="9025005" y="2948325"/>
            <a:ext cx="3238896" cy="328411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39" name="直接连接符 38"/>
          <p:cNvCxnSpPr>
            <a:stCxn id="20" idx="3"/>
          </p:cNvCxnSpPr>
          <p:nvPr/>
        </p:nvCxnSpPr>
        <p:spPr>
          <a:xfrm>
            <a:off x="14030960" y="5682420"/>
            <a:ext cx="1940560" cy="5335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179471" y="7696200"/>
            <a:ext cx="1559940" cy="187284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8981" y="2977060"/>
            <a:ext cx="3897810" cy="32388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4" r="19748"/>
          <a:stretch>
            <a:fillRect/>
          </a:stretch>
        </p:blipFill>
        <p:spPr>
          <a:xfrm rot="5400000">
            <a:off x="1732855" y="9217993"/>
            <a:ext cx="3246749" cy="325449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53" name="直接连接符 52"/>
          <p:cNvCxnSpPr/>
          <p:nvPr/>
        </p:nvCxnSpPr>
        <p:spPr>
          <a:xfrm>
            <a:off x="5626791" y="6215955"/>
            <a:ext cx="552680" cy="147810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5156691" y="300715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9385555" y="303763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258039" y="988495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9" t="1656" r="1059" b="1681"/>
          <a:stretch>
            <a:fillRect/>
          </a:stretch>
        </p:blipFill>
        <p:spPr>
          <a:xfrm>
            <a:off x="16008095" y="6324536"/>
            <a:ext cx="3904707" cy="323889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9" name="直接连接符 8"/>
          <p:cNvCxnSpPr/>
          <p:nvPr/>
        </p:nvCxnSpPr>
        <p:spPr>
          <a:xfrm flipH="1" flipV="1">
            <a:off x="12319548" y="6277213"/>
            <a:ext cx="700492" cy="946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031650" y="9221868"/>
            <a:ext cx="1147821" cy="3471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28"/>
          <a:stretch>
            <a:fillRect/>
          </a:stretch>
        </p:blipFill>
        <p:spPr>
          <a:xfrm>
            <a:off x="1731209" y="2842921"/>
            <a:ext cx="18288000" cy="96256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80240" y="8808720"/>
            <a:ext cx="2214880" cy="12496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020039" y="4699322"/>
            <a:ext cx="1054775" cy="16725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20" y="9332964"/>
            <a:ext cx="3896112" cy="3074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20" y="6128684"/>
            <a:ext cx="3904089" cy="3074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14" r="21765"/>
          <a:stretch>
            <a:fillRect/>
          </a:stretch>
        </p:blipFill>
        <p:spPr>
          <a:xfrm rot="5400000">
            <a:off x="16379406" y="5635659"/>
            <a:ext cx="3074400" cy="406045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8" name="矩形 47"/>
          <p:cNvSpPr/>
          <p:nvPr/>
        </p:nvSpPr>
        <p:spPr>
          <a:xfrm>
            <a:off x="6179471" y="7696200"/>
            <a:ext cx="1559940" cy="187284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0420" y="2924405"/>
            <a:ext cx="3889905" cy="3074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6" t="771" r="32077" b="8623"/>
          <a:stretch>
            <a:fillRect/>
          </a:stretch>
        </p:blipFill>
        <p:spPr>
          <a:xfrm rot="5400000">
            <a:off x="16379406" y="2434484"/>
            <a:ext cx="3074400" cy="405424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8" name="椭圆 57"/>
          <p:cNvSpPr/>
          <p:nvPr/>
        </p:nvSpPr>
        <p:spPr>
          <a:xfrm>
            <a:off x="5247985" y="299978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19" t="6281" r="1059" b="8472"/>
          <a:stretch>
            <a:fillRect/>
          </a:stretch>
        </p:blipFill>
        <p:spPr>
          <a:xfrm>
            <a:off x="15887179" y="9332964"/>
            <a:ext cx="4058855" cy="30744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椭圆 4"/>
          <p:cNvSpPr/>
          <p:nvPr/>
        </p:nvSpPr>
        <p:spPr>
          <a:xfrm>
            <a:off x="13812715" y="886391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47985" y="943372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3596715" y="475221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47985" y="621675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9421948" y="619331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421948" y="299978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249346" y="776897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421948" y="9386831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28"/>
          <a:stretch>
            <a:fillRect/>
          </a:stretch>
        </p:blipFill>
        <p:spPr>
          <a:xfrm>
            <a:off x="1731209" y="2842921"/>
            <a:ext cx="18288000" cy="96256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810" y="9619086"/>
            <a:ext cx="3904399" cy="284953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20" y="2836787"/>
            <a:ext cx="3904089" cy="32388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6" r="20247"/>
          <a:stretch>
            <a:fillRect/>
          </a:stretch>
        </p:blipFill>
        <p:spPr>
          <a:xfrm rot="5400000">
            <a:off x="7810827" y="2531296"/>
            <a:ext cx="3238896" cy="391647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7649" y="2836787"/>
            <a:ext cx="3897810" cy="32388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4" r="19748"/>
          <a:stretch>
            <a:fillRect/>
          </a:stretch>
        </p:blipFill>
        <p:spPr>
          <a:xfrm rot="5400000">
            <a:off x="2093514" y="8887003"/>
            <a:ext cx="3246749" cy="391647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8" name="椭圆 57"/>
          <p:cNvSpPr/>
          <p:nvPr/>
        </p:nvSpPr>
        <p:spPr>
          <a:xfrm>
            <a:off x="5213459" y="283678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9603608" y="279115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436316" y="969884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9" t="1656" r="1059" b="1681"/>
          <a:stretch>
            <a:fillRect/>
          </a:stretch>
        </p:blipFill>
        <p:spPr>
          <a:xfrm>
            <a:off x="16114810" y="6226437"/>
            <a:ext cx="3904707" cy="323889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椭圆 4"/>
          <p:cNvSpPr/>
          <p:nvPr/>
        </p:nvSpPr>
        <p:spPr>
          <a:xfrm>
            <a:off x="12843618" y="5078926"/>
            <a:ext cx="813631" cy="826967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848854" y="8431726"/>
            <a:ext cx="813631" cy="826967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410987" y="9149947"/>
            <a:ext cx="813631" cy="826967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5" idx="6"/>
            <a:endCxn id="22" idx="1"/>
          </p:cNvCxnSpPr>
          <p:nvPr/>
        </p:nvCxnSpPr>
        <p:spPr>
          <a:xfrm flipV="1">
            <a:off x="13657249" y="4456235"/>
            <a:ext cx="2457871" cy="103617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5" idx="2"/>
            <a:endCxn id="34" idx="0"/>
          </p:cNvCxnSpPr>
          <p:nvPr/>
        </p:nvCxnSpPr>
        <p:spPr>
          <a:xfrm flipH="1" flipV="1">
            <a:off x="11388515" y="4489536"/>
            <a:ext cx="1455103" cy="1002874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7"/>
            <a:endCxn id="3" idx="1"/>
          </p:cNvCxnSpPr>
          <p:nvPr/>
        </p:nvCxnSpPr>
        <p:spPr>
          <a:xfrm flipV="1">
            <a:off x="13105464" y="7845885"/>
            <a:ext cx="3009346" cy="142516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7" idx="5"/>
            <a:endCxn id="11" idx="1"/>
          </p:cNvCxnSpPr>
          <p:nvPr/>
        </p:nvCxnSpPr>
        <p:spPr>
          <a:xfrm>
            <a:off x="13105464" y="9855807"/>
            <a:ext cx="3009346" cy="118804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6" idx="0"/>
            <a:endCxn id="50" idx="3"/>
          </p:cNvCxnSpPr>
          <p:nvPr/>
        </p:nvCxnSpPr>
        <p:spPr>
          <a:xfrm flipH="1" flipV="1">
            <a:off x="5645459" y="4456235"/>
            <a:ext cx="1610211" cy="397549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6" idx="3"/>
            <a:endCxn id="52" idx="0"/>
          </p:cNvCxnSpPr>
          <p:nvPr/>
        </p:nvCxnSpPr>
        <p:spPr>
          <a:xfrm flipH="1">
            <a:off x="5675128" y="9137586"/>
            <a:ext cx="1292880" cy="170765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9" y="11477859"/>
            <a:ext cx="10260966" cy="57714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897" y="11477859"/>
            <a:ext cx="10260967" cy="57717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4" b="6001"/>
          <a:stretch>
            <a:fillRect/>
          </a:stretch>
        </p:blipFill>
        <p:spPr>
          <a:xfrm>
            <a:off x="454390" y="5565389"/>
            <a:ext cx="10260965" cy="57717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" b="18492"/>
          <a:stretch>
            <a:fillRect/>
          </a:stretch>
        </p:blipFill>
        <p:spPr>
          <a:xfrm>
            <a:off x="10827897" y="5565389"/>
            <a:ext cx="10260967" cy="57717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826746" y="5565389"/>
            <a:ext cx="100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095739" y="5565389"/>
            <a:ext cx="100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98611" y="11477859"/>
            <a:ext cx="100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143985" y="11477858"/>
            <a:ext cx="100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77" y="9530991"/>
            <a:ext cx="12998370" cy="7342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r="-1"/>
          <a:stretch>
            <a:fillRect/>
          </a:stretch>
        </p:blipFill>
        <p:spPr>
          <a:xfrm>
            <a:off x="4300577" y="2268241"/>
            <a:ext cx="12998370" cy="7308184"/>
          </a:xfrm>
          <a:prstGeom prst="rect">
            <a:avLst/>
          </a:prstGeom>
        </p:spPr>
      </p:pic>
      <p:sp>
        <p:nvSpPr>
          <p:cNvPr id="6" name="星形: 五角 5"/>
          <p:cNvSpPr/>
          <p:nvPr/>
        </p:nvSpPr>
        <p:spPr>
          <a:xfrm>
            <a:off x="15699411" y="2505388"/>
            <a:ext cx="360000" cy="360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5400000">
            <a:off x="15696499" y="3002044"/>
            <a:ext cx="360000" cy="360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069549" y="2398533"/>
            <a:ext cx="1186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069549" y="2867489"/>
            <a:ext cx="1186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zh-CN" altLang="en-US" sz="3200" b="1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16256406" y="15947539"/>
            <a:ext cx="216000" cy="216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星形: 五角 12"/>
          <p:cNvSpPr/>
          <p:nvPr/>
        </p:nvSpPr>
        <p:spPr>
          <a:xfrm>
            <a:off x="5240943" y="11319029"/>
            <a:ext cx="216000" cy="216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5400000">
            <a:off x="15416776" y="8476056"/>
            <a:ext cx="216000" cy="216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星形: 五角 14"/>
          <p:cNvSpPr/>
          <p:nvPr/>
        </p:nvSpPr>
        <p:spPr>
          <a:xfrm>
            <a:off x="8815816" y="3341636"/>
            <a:ext cx="216000" cy="216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019668" y="2349404"/>
            <a:ext cx="2833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Offroad1</a:t>
            </a:r>
            <a:endParaRPr lang="zh-CN" altLang="en-US" sz="4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19668" y="9576086"/>
            <a:ext cx="2833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Offroad2</a:t>
            </a:r>
            <a:endParaRPr lang="zh-CN" altLang="en-US" sz="4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5"/>
          <a:stretch>
            <a:fillRect/>
          </a:stretch>
        </p:blipFill>
        <p:spPr>
          <a:xfrm>
            <a:off x="4300575" y="8804165"/>
            <a:ext cx="12998370" cy="6494494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 rot="5400000">
            <a:off x="16266564" y="14350748"/>
            <a:ext cx="216000" cy="216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星形: 五角 12"/>
          <p:cNvSpPr/>
          <p:nvPr/>
        </p:nvSpPr>
        <p:spPr>
          <a:xfrm>
            <a:off x="5240941" y="9742558"/>
            <a:ext cx="216000" cy="216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76" y="1965545"/>
            <a:ext cx="12998369" cy="6838620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7752080" y="4724400"/>
            <a:ext cx="8392160" cy="2032000"/>
          </a:xfrm>
          <a:custGeom>
            <a:avLst/>
            <a:gdLst>
              <a:gd name="connsiteX0" fmla="*/ 8392160 w 8392160"/>
              <a:gd name="connsiteY0" fmla="*/ 2032000 h 2032000"/>
              <a:gd name="connsiteX1" fmla="*/ 8209280 w 8392160"/>
              <a:gd name="connsiteY1" fmla="*/ 1706880 h 2032000"/>
              <a:gd name="connsiteX2" fmla="*/ 7396480 w 8392160"/>
              <a:gd name="connsiteY2" fmla="*/ 1544320 h 2032000"/>
              <a:gd name="connsiteX3" fmla="*/ 6370320 w 8392160"/>
              <a:gd name="connsiteY3" fmla="*/ 1371600 h 2032000"/>
              <a:gd name="connsiteX4" fmla="*/ 5842000 w 8392160"/>
              <a:gd name="connsiteY4" fmla="*/ 1320800 h 2032000"/>
              <a:gd name="connsiteX5" fmla="*/ 5069840 w 8392160"/>
              <a:gd name="connsiteY5" fmla="*/ 1300480 h 2032000"/>
              <a:gd name="connsiteX6" fmla="*/ 4775200 w 8392160"/>
              <a:gd name="connsiteY6" fmla="*/ 1300480 h 2032000"/>
              <a:gd name="connsiteX7" fmla="*/ 4064000 w 8392160"/>
              <a:gd name="connsiteY7" fmla="*/ 1483360 h 2032000"/>
              <a:gd name="connsiteX8" fmla="*/ 3769360 w 8392160"/>
              <a:gd name="connsiteY8" fmla="*/ 1564640 h 2032000"/>
              <a:gd name="connsiteX9" fmla="*/ 3362960 w 8392160"/>
              <a:gd name="connsiteY9" fmla="*/ 1595120 h 2032000"/>
              <a:gd name="connsiteX10" fmla="*/ 2611120 w 8392160"/>
              <a:gd name="connsiteY10" fmla="*/ 1615440 h 2032000"/>
              <a:gd name="connsiteX11" fmla="*/ 2103120 w 8392160"/>
              <a:gd name="connsiteY11" fmla="*/ 1534160 h 2032000"/>
              <a:gd name="connsiteX12" fmla="*/ 2032000 w 8392160"/>
              <a:gd name="connsiteY12" fmla="*/ 1371600 h 2032000"/>
              <a:gd name="connsiteX13" fmla="*/ 1838960 w 8392160"/>
              <a:gd name="connsiteY13" fmla="*/ 853440 h 2032000"/>
              <a:gd name="connsiteX14" fmla="*/ 2072640 w 8392160"/>
              <a:gd name="connsiteY14" fmla="*/ 447040 h 2032000"/>
              <a:gd name="connsiteX15" fmla="*/ 1391920 w 8392160"/>
              <a:gd name="connsiteY15" fmla="*/ 60960 h 2032000"/>
              <a:gd name="connsiteX16" fmla="*/ 1087120 w 8392160"/>
              <a:gd name="connsiteY16" fmla="*/ 20320 h 2032000"/>
              <a:gd name="connsiteX17" fmla="*/ 558800 w 8392160"/>
              <a:gd name="connsiteY17" fmla="*/ 152400 h 2032000"/>
              <a:gd name="connsiteX18" fmla="*/ 91440 w 8392160"/>
              <a:gd name="connsiteY18" fmla="*/ 203200 h 2032000"/>
              <a:gd name="connsiteX19" fmla="*/ 0 w 8392160"/>
              <a:gd name="connsiteY19" fmla="*/ 0 h 2032000"/>
              <a:gd name="connsiteX0-1" fmla="*/ 8392160 w 8392160"/>
              <a:gd name="connsiteY0-2" fmla="*/ 2032000 h 2032000"/>
              <a:gd name="connsiteX1-3" fmla="*/ 8209280 w 8392160"/>
              <a:gd name="connsiteY1-4" fmla="*/ 1706880 h 2032000"/>
              <a:gd name="connsiteX2-5" fmla="*/ 7396480 w 8392160"/>
              <a:gd name="connsiteY2-6" fmla="*/ 1544320 h 2032000"/>
              <a:gd name="connsiteX3-7" fmla="*/ 6370320 w 8392160"/>
              <a:gd name="connsiteY3-8" fmla="*/ 1371600 h 2032000"/>
              <a:gd name="connsiteX4-9" fmla="*/ 5842000 w 8392160"/>
              <a:gd name="connsiteY4-10" fmla="*/ 1320800 h 2032000"/>
              <a:gd name="connsiteX5-11" fmla="*/ 5069840 w 8392160"/>
              <a:gd name="connsiteY5-12" fmla="*/ 1300480 h 2032000"/>
              <a:gd name="connsiteX6-13" fmla="*/ 4775200 w 8392160"/>
              <a:gd name="connsiteY6-14" fmla="*/ 1300480 h 2032000"/>
              <a:gd name="connsiteX7-15" fmla="*/ 4064000 w 8392160"/>
              <a:gd name="connsiteY7-16" fmla="*/ 1483360 h 2032000"/>
              <a:gd name="connsiteX8-17" fmla="*/ 3769360 w 8392160"/>
              <a:gd name="connsiteY8-18" fmla="*/ 1564640 h 2032000"/>
              <a:gd name="connsiteX9-19" fmla="*/ 3362960 w 8392160"/>
              <a:gd name="connsiteY9-20" fmla="*/ 1595120 h 2032000"/>
              <a:gd name="connsiteX10-21" fmla="*/ 2611120 w 8392160"/>
              <a:gd name="connsiteY10-22" fmla="*/ 1615440 h 2032000"/>
              <a:gd name="connsiteX11-23" fmla="*/ 2103120 w 8392160"/>
              <a:gd name="connsiteY11-24" fmla="*/ 1534160 h 2032000"/>
              <a:gd name="connsiteX12-25" fmla="*/ 1991360 w 8392160"/>
              <a:gd name="connsiteY12-26" fmla="*/ 1366520 h 2032000"/>
              <a:gd name="connsiteX13-27" fmla="*/ 1838960 w 8392160"/>
              <a:gd name="connsiteY13-28" fmla="*/ 853440 h 2032000"/>
              <a:gd name="connsiteX14-29" fmla="*/ 2072640 w 8392160"/>
              <a:gd name="connsiteY14-30" fmla="*/ 447040 h 2032000"/>
              <a:gd name="connsiteX15-31" fmla="*/ 1391920 w 8392160"/>
              <a:gd name="connsiteY15-32" fmla="*/ 60960 h 2032000"/>
              <a:gd name="connsiteX16-33" fmla="*/ 1087120 w 8392160"/>
              <a:gd name="connsiteY16-34" fmla="*/ 20320 h 2032000"/>
              <a:gd name="connsiteX17-35" fmla="*/ 558800 w 8392160"/>
              <a:gd name="connsiteY17-36" fmla="*/ 152400 h 2032000"/>
              <a:gd name="connsiteX18-37" fmla="*/ 91440 w 8392160"/>
              <a:gd name="connsiteY18-38" fmla="*/ 203200 h 2032000"/>
              <a:gd name="connsiteX19-39" fmla="*/ 0 w 8392160"/>
              <a:gd name="connsiteY19-40" fmla="*/ 0 h 2032000"/>
              <a:gd name="connsiteX0-41" fmla="*/ 8392160 w 8392160"/>
              <a:gd name="connsiteY0-42" fmla="*/ 2032000 h 2032000"/>
              <a:gd name="connsiteX1-43" fmla="*/ 8209280 w 8392160"/>
              <a:gd name="connsiteY1-44" fmla="*/ 1706880 h 2032000"/>
              <a:gd name="connsiteX2-45" fmla="*/ 7396480 w 8392160"/>
              <a:gd name="connsiteY2-46" fmla="*/ 1544320 h 2032000"/>
              <a:gd name="connsiteX3-47" fmla="*/ 6370320 w 8392160"/>
              <a:gd name="connsiteY3-48" fmla="*/ 1371600 h 2032000"/>
              <a:gd name="connsiteX4-49" fmla="*/ 5842000 w 8392160"/>
              <a:gd name="connsiteY4-50" fmla="*/ 1320800 h 2032000"/>
              <a:gd name="connsiteX5-51" fmla="*/ 5069840 w 8392160"/>
              <a:gd name="connsiteY5-52" fmla="*/ 1300480 h 2032000"/>
              <a:gd name="connsiteX6-53" fmla="*/ 4775200 w 8392160"/>
              <a:gd name="connsiteY6-54" fmla="*/ 1300480 h 2032000"/>
              <a:gd name="connsiteX7-55" fmla="*/ 4064000 w 8392160"/>
              <a:gd name="connsiteY7-56" fmla="*/ 1483360 h 2032000"/>
              <a:gd name="connsiteX8-57" fmla="*/ 3769360 w 8392160"/>
              <a:gd name="connsiteY8-58" fmla="*/ 1564640 h 2032000"/>
              <a:gd name="connsiteX9-59" fmla="*/ 3362960 w 8392160"/>
              <a:gd name="connsiteY9-60" fmla="*/ 1595120 h 2032000"/>
              <a:gd name="connsiteX10-61" fmla="*/ 2611120 w 8392160"/>
              <a:gd name="connsiteY10-62" fmla="*/ 1615440 h 2032000"/>
              <a:gd name="connsiteX11-63" fmla="*/ 2103120 w 8392160"/>
              <a:gd name="connsiteY11-64" fmla="*/ 1534160 h 2032000"/>
              <a:gd name="connsiteX12-65" fmla="*/ 1991360 w 8392160"/>
              <a:gd name="connsiteY12-66" fmla="*/ 1366520 h 2032000"/>
              <a:gd name="connsiteX13-67" fmla="*/ 1838960 w 8392160"/>
              <a:gd name="connsiteY13-68" fmla="*/ 853440 h 2032000"/>
              <a:gd name="connsiteX14-69" fmla="*/ 2072640 w 8392160"/>
              <a:gd name="connsiteY14-70" fmla="*/ 447040 h 2032000"/>
              <a:gd name="connsiteX15-71" fmla="*/ 1391920 w 8392160"/>
              <a:gd name="connsiteY15-72" fmla="*/ 60960 h 2032000"/>
              <a:gd name="connsiteX16-73" fmla="*/ 1087120 w 8392160"/>
              <a:gd name="connsiteY16-74" fmla="*/ 20320 h 2032000"/>
              <a:gd name="connsiteX17-75" fmla="*/ 558800 w 8392160"/>
              <a:gd name="connsiteY17-76" fmla="*/ 152400 h 2032000"/>
              <a:gd name="connsiteX18-77" fmla="*/ 91440 w 8392160"/>
              <a:gd name="connsiteY18-78" fmla="*/ 203200 h 2032000"/>
              <a:gd name="connsiteX19-79" fmla="*/ 0 w 8392160"/>
              <a:gd name="connsiteY19-80" fmla="*/ 0 h 2032000"/>
              <a:gd name="connsiteX0-81" fmla="*/ 8392160 w 8392160"/>
              <a:gd name="connsiteY0-82" fmla="*/ 2032000 h 2032000"/>
              <a:gd name="connsiteX1-83" fmla="*/ 8209280 w 8392160"/>
              <a:gd name="connsiteY1-84" fmla="*/ 1706880 h 2032000"/>
              <a:gd name="connsiteX2-85" fmla="*/ 7396480 w 8392160"/>
              <a:gd name="connsiteY2-86" fmla="*/ 1544320 h 2032000"/>
              <a:gd name="connsiteX3-87" fmla="*/ 6370320 w 8392160"/>
              <a:gd name="connsiteY3-88" fmla="*/ 1371600 h 2032000"/>
              <a:gd name="connsiteX4-89" fmla="*/ 5842000 w 8392160"/>
              <a:gd name="connsiteY4-90" fmla="*/ 1320800 h 2032000"/>
              <a:gd name="connsiteX5-91" fmla="*/ 5069840 w 8392160"/>
              <a:gd name="connsiteY5-92" fmla="*/ 1300480 h 2032000"/>
              <a:gd name="connsiteX6-93" fmla="*/ 4775200 w 8392160"/>
              <a:gd name="connsiteY6-94" fmla="*/ 1300480 h 2032000"/>
              <a:gd name="connsiteX7-95" fmla="*/ 4064000 w 8392160"/>
              <a:gd name="connsiteY7-96" fmla="*/ 1483360 h 2032000"/>
              <a:gd name="connsiteX8-97" fmla="*/ 3769360 w 8392160"/>
              <a:gd name="connsiteY8-98" fmla="*/ 1564640 h 2032000"/>
              <a:gd name="connsiteX9-99" fmla="*/ 3362960 w 8392160"/>
              <a:gd name="connsiteY9-100" fmla="*/ 1595120 h 2032000"/>
              <a:gd name="connsiteX10-101" fmla="*/ 2611120 w 8392160"/>
              <a:gd name="connsiteY10-102" fmla="*/ 1615440 h 2032000"/>
              <a:gd name="connsiteX11-103" fmla="*/ 2153920 w 8392160"/>
              <a:gd name="connsiteY11-104" fmla="*/ 1579880 h 2032000"/>
              <a:gd name="connsiteX12-105" fmla="*/ 1991360 w 8392160"/>
              <a:gd name="connsiteY12-106" fmla="*/ 1366520 h 2032000"/>
              <a:gd name="connsiteX13-107" fmla="*/ 1838960 w 8392160"/>
              <a:gd name="connsiteY13-108" fmla="*/ 853440 h 2032000"/>
              <a:gd name="connsiteX14-109" fmla="*/ 2072640 w 8392160"/>
              <a:gd name="connsiteY14-110" fmla="*/ 447040 h 2032000"/>
              <a:gd name="connsiteX15-111" fmla="*/ 1391920 w 8392160"/>
              <a:gd name="connsiteY15-112" fmla="*/ 60960 h 2032000"/>
              <a:gd name="connsiteX16-113" fmla="*/ 1087120 w 8392160"/>
              <a:gd name="connsiteY16-114" fmla="*/ 20320 h 2032000"/>
              <a:gd name="connsiteX17-115" fmla="*/ 558800 w 8392160"/>
              <a:gd name="connsiteY17-116" fmla="*/ 152400 h 2032000"/>
              <a:gd name="connsiteX18-117" fmla="*/ 91440 w 8392160"/>
              <a:gd name="connsiteY18-118" fmla="*/ 203200 h 2032000"/>
              <a:gd name="connsiteX19-119" fmla="*/ 0 w 8392160"/>
              <a:gd name="connsiteY19-120" fmla="*/ 0 h 2032000"/>
              <a:gd name="connsiteX0-121" fmla="*/ 8392160 w 8392160"/>
              <a:gd name="connsiteY0-122" fmla="*/ 2032000 h 2032000"/>
              <a:gd name="connsiteX1-123" fmla="*/ 8209280 w 8392160"/>
              <a:gd name="connsiteY1-124" fmla="*/ 1706880 h 2032000"/>
              <a:gd name="connsiteX2-125" fmla="*/ 7396480 w 8392160"/>
              <a:gd name="connsiteY2-126" fmla="*/ 1544320 h 2032000"/>
              <a:gd name="connsiteX3-127" fmla="*/ 6370320 w 8392160"/>
              <a:gd name="connsiteY3-128" fmla="*/ 1371600 h 2032000"/>
              <a:gd name="connsiteX4-129" fmla="*/ 5842000 w 8392160"/>
              <a:gd name="connsiteY4-130" fmla="*/ 1320800 h 2032000"/>
              <a:gd name="connsiteX5-131" fmla="*/ 5069840 w 8392160"/>
              <a:gd name="connsiteY5-132" fmla="*/ 1300480 h 2032000"/>
              <a:gd name="connsiteX6-133" fmla="*/ 4775200 w 8392160"/>
              <a:gd name="connsiteY6-134" fmla="*/ 1300480 h 2032000"/>
              <a:gd name="connsiteX7-135" fmla="*/ 4064000 w 8392160"/>
              <a:gd name="connsiteY7-136" fmla="*/ 1483360 h 2032000"/>
              <a:gd name="connsiteX8-137" fmla="*/ 3769360 w 8392160"/>
              <a:gd name="connsiteY8-138" fmla="*/ 1564640 h 2032000"/>
              <a:gd name="connsiteX9-139" fmla="*/ 3362960 w 8392160"/>
              <a:gd name="connsiteY9-140" fmla="*/ 1595120 h 2032000"/>
              <a:gd name="connsiteX10-141" fmla="*/ 2611120 w 8392160"/>
              <a:gd name="connsiteY10-142" fmla="*/ 1615440 h 2032000"/>
              <a:gd name="connsiteX11-143" fmla="*/ 2138680 w 8392160"/>
              <a:gd name="connsiteY11-144" fmla="*/ 1579880 h 2032000"/>
              <a:gd name="connsiteX12-145" fmla="*/ 1991360 w 8392160"/>
              <a:gd name="connsiteY12-146" fmla="*/ 1366520 h 2032000"/>
              <a:gd name="connsiteX13-147" fmla="*/ 1838960 w 8392160"/>
              <a:gd name="connsiteY13-148" fmla="*/ 853440 h 2032000"/>
              <a:gd name="connsiteX14-149" fmla="*/ 2072640 w 8392160"/>
              <a:gd name="connsiteY14-150" fmla="*/ 447040 h 2032000"/>
              <a:gd name="connsiteX15-151" fmla="*/ 1391920 w 8392160"/>
              <a:gd name="connsiteY15-152" fmla="*/ 60960 h 2032000"/>
              <a:gd name="connsiteX16-153" fmla="*/ 1087120 w 8392160"/>
              <a:gd name="connsiteY16-154" fmla="*/ 20320 h 2032000"/>
              <a:gd name="connsiteX17-155" fmla="*/ 558800 w 8392160"/>
              <a:gd name="connsiteY17-156" fmla="*/ 152400 h 2032000"/>
              <a:gd name="connsiteX18-157" fmla="*/ 91440 w 8392160"/>
              <a:gd name="connsiteY18-158" fmla="*/ 203200 h 2032000"/>
              <a:gd name="connsiteX19-159" fmla="*/ 0 w 8392160"/>
              <a:gd name="connsiteY19-160" fmla="*/ 0 h 2032000"/>
              <a:gd name="connsiteX0-161" fmla="*/ 8392160 w 8392160"/>
              <a:gd name="connsiteY0-162" fmla="*/ 2032000 h 2032000"/>
              <a:gd name="connsiteX1-163" fmla="*/ 8209280 w 8392160"/>
              <a:gd name="connsiteY1-164" fmla="*/ 1706880 h 2032000"/>
              <a:gd name="connsiteX2-165" fmla="*/ 7396480 w 8392160"/>
              <a:gd name="connsiteY2-166" fmla="*/ 1544320 h 2032000"/>
              <a:gd name="connsiteX3-167" fmla="*/ 6370320 w 8392160"/>
              <a:gd name="connsiteY3-168" fmla="*/ 1371600 h 2032000"/>
              <a:gd name="connsiteX4-169" fmla="*/ 5842000 w 8392160"/>
              <a:gd name="connsiteY4-170" fmla="*/ 1320800 h 2032000"/>
              <a:gd name="connsiteX5-171" fmla="*/ 5069840 w 8392160"/>
              <a:gd name="connsiteY5-172" fmla="*/ 1300480 h 2032000"/>
              <a:gd name="connsiteX6-173" fmla="*/ 4775200 w 8392160"/>
              <a:gd name="connsiteY6-174" fmla="*/ 1300480 h 2032000"/>
              <a:gd name="connsiteX7-175" fmla="*/ 4064000 w 8392160"/>
              <a:gd name="connsiteY7-176" fmla="*/ 1483360 h 2032000"/>
              <a:gd name="connsiteX8-177" fmla="*/ 3769360 w 8392160"/>
              <a:gd name="connsiteY8-178" fmla="*/ 1564640 h 2032000"/>
              <a:gd name="connsiteX9-179" fmla="*/ 3362960 w 8392160"/>
              <a:gd name="connsiteY9-180" fmla="*/ 1595120 h 2032000"/>
              <a:gd name="connsiteX10-181" fmla="*/ 2611120 w 8392160"/>
              <a:gd name="connsiteY10-182" fmla="*/ 1615440 h 2032000"/>
              <a:gd name="connsiteX11-183" fmla="*/ 2138680 w 8392160"/>
              <a:gd name="connsiteY11-184" fmla="*/ 1579880 h 2032000"/>
              <a:gd name="connsiteX12-185" fmla="*/ 1991360 w 8392160"/>
              <a:gd name="connsiteY12-186" fmla="*/ 1366520 h 2032000"/>
              <a:gd name="connsiteX13-187" fmla="*/ 1838960 w 8392160"/>
              <a:gd name="connsiteY13-188" fmla="*/ 853440 h 2032000"/>
              <a:gd name="connsiteX14-189" fmla="*/ 2072640 w 8392160"/>
              <a:gd name="connsiteY14-190" fmla="*/ 447040 h 2032000"/>
              <a:gd name="connsiteX15-191" fmla="*/ 1391920 w 8392160"/>
              <a:gd name="connsiteY15-192" fmla="*/ 60960 h 2032000"/>
              <a:gd name="connsiteX16-193" fmla="*/ 1087120 w 8392160"/>
              <a:gd name="connsiteY16-194" fmla="*/ 20320 h 2032000"/>
              <a:gd name="connsiteX17-195" fmla="*/ 558800 w 8392160"/>
              <a:gd name="connsiteY17-196" fmla="*/ 152400 h 2032000"/>
              <a:gd name="connsiteX18-197" fmla="*/ 91440 w 8392160"/>
              <a:gd name="connsiteY18-198" fmla="*/ 203200 h 2032000"/>
              <a:gd name="connsiteX19-199" fmla="*/ 0 w 8392160"/>
              <a:gd name="connsiteY19-200" fmla="*/ 0 h 2032000"/>
              <a:gd name="connsiteX0-201" fmla="*/ 8392160 w 8392160"/>
              <a:gd name="connsiteY0-202" fmla="*/ 2032000 h 2032000"/>
              <a:gd name="connsiteX1-203" fmla="*/ 8209280 w 8392160"/>
              <a:gd name="connsiteY1-204" fmla="*/ 1706880 h 2032000"/>
              <a:gd name="connsiteX2-205" fmla="*/ 7396480 w 8392160"/>
              <a:gd name="connsiteY2-206" fmla="*/ 1544320 h 2032000"/>
              <a:gd name="connsiteX3-207" fmla="*/ 6370320 w 8392160"/>
              <a:gd name="connsiteY3-208" fmla="*/ 1371600 h 2032000"/>
              <a:gd name="connsiteX4-209" fmla="*/ 5842000 w 8392160"/>
              <a:gd name="connsiteY4-210" fmla="*/ 1320800 h 2032000"/>
              <a:gd name="connsiteX5-211" fmla="*/ 5090160 w 8392160"/>
              <a:gd name="connsiteY5-212" fmla="*/ 1290320 h 2032000"/>
              <a:gd name="connsiteX6-213" fmla="*/ 4775200 w 8392160"/>
              <a:gd name="connsiteY6-214" fmla="*/ 1300480 h 2032000"/>
              <a:gd name="connsiteX7-215" fmla="*/ 4064000 w 8392160"/>
              <a:gd name="connsiteY7-216" fmla="*/ 1483360 h 2032000"/>
              <a:gd name="connsiteX8-217" fmla="*/ 3769360 w 8392160"/>
              <a:gd name="connsiteY8-218" fmla="*/ 1564640 h 2032000"/>
              <a:gd name="connsiteX9-219" fmla="*/ 3362960 w 8392160"/>
              <a:gd name="connsiteY9-220" fmla="*/ 1595120 h 2032000"/>
              <a:gd name="connsiteX10-221" fmla="*/ 2611120 w 8392160"/>
              <a:gd name="connsiteY10-222" fmla="*/ 1615440 h 2032000"/>
              <a:gd name="connsiteX11-223" fmla="*/ 2138680 w 8392160"/>
              <a:gd name="connsiteY11-224" fmla="*/ 1579880 h 2032000"/>
              <a:gd name="connsiteX12-225" fmla="*/ 1991360 w 8392160"/>
              <a:gd name="connsiteY12-226" fmla="*/ 1366520 h 2032000"/>
              <a:gd name="connsiteX13-227" fmla="*/ 1838960 w 8392160"/>
              <a:gd name="connsiteY13-228" fmla="*/ 853440 h 2032000"/>
              <a:gd name="connsiteX14-229" fmla="*/ 2072640 w 8392160"/>
              <a:gd name="connsiteY14-230" fmla="*/ 447040 h 2032000"/>
              <a:gd name="connsiteX15-231" fmla="*/ 1391920 w 8392160"/>
              <a:gd name="connsiteY15-232" fmla="*/ 60960 h 2032000"/>
              <a:gd name="connsiteX16-233" fmla="*/ 1087120 w 8392160"/>
              <a:gd name="connsiteY16-234" fmla="*/ 20320 h 2032000"/>
              <a:gd name="connsiteX17-235" fmla="*/ 558800 w 8392160"/>
              <a:gd name="connsiteY17-236" fmla="*/ 152400 h 2032000"/>
              <a:gd name="connsiteX18-237" fmla="*/ 91440 w 8392160"/>
              <a:gd name="connsiteY18-238" fmla="*/ 203200 h 2032000"/>
              <a:gd name="connsiteX19-239" fmla="*/ 0 w 8392160"/>
              <a:gd name="connsiteY19-240" fmla="*/ 0 h 2032000"/>
              <a:gd name="connsiteX0-241" fmla="*/ 8392160 w 8392160"/>
              <a:gd name="connsiteY0-242" fmla="*/ 2032000 h 2032000"/>
              <a:gd name="connsiteX1-243" fmla="*/ 8209280 w 8392160"/>
              <a:gd name="connsiteY1-244" fmla="*/ 1706880 h 2032000"/>
              <a:gd name="connsiteX2-245" fmla="*/ 7396480 w 8392160"/>
              <a:gd name="connsiteY2-246" fmla="*/ 1544320 h 2032000"/>
              <a:gd name="connsiteX3-247" fmla="*/ 6370320 w 8392160"/>
              <a:gd name="connsiteY3-248" fmla="*/ 1371600 h 2032000"/>
              <a:gd name="connsiteX4-249" fmla="*/ 5842000 w 8392160"/>
              <a:gd name="connsiteY4-250" fmla="*/ 1320800 h 2032000"/>
              <a:gd name="connsiteX5-251" fmla="*/ 5090160 w 8392160"/>
              <a:gd name="connsiteY5-252" fmla="*/ 1290320 h 2032000"/>
              <a:gd name="connsiteX6-253" fmla="*/ 4775200 w 8392160"/>
              <a:gd name="connsiteY6-254" fmla="*/ 1300480 h 2032000"/>
              <a:gd name="connsiteX7-255" fmla="*/ 4064000 w 8392160"/>
              <a:gd name="connsiteY7-256" fmla="*/ 1483360 h 2032000"/>
              <a:gd name="connsiteX8-257" fmla="*/ 3769360 w 8392160"/>
              <a:gd name="connsiteY8-258" fmla="*/ 1564640 h 2032000"/>
              <a:gd name="connsiteX9-259" fmla="*/ 3362960 w 8392160"/>
              <a:gd name="connsiteY9-260" fmla="*/ 1595120 h 2032000"/>
              <a:gd name="connsiteX10-261" fmla="*/ 2611120 w 8392160"/>
              <a:gd name="connsiteY10-262" fmla="*/ 1615440 h 2032000"/>
              <a:gd name="connsiteX11-263" fmla="*/ 2138680 w 8392160"/>
              <a:gd name="connsiteY11-264" fmla="*/ 1579880 h 2032000"/>
              <a:gd name="connsiteX12-265" fmla="*/ 1991360 w 8392160"/>
              <a:gd name="connsiteY12-266" fmla="*/ 1366520 h 2032000"/>
              <a:gd name="connsiteX13-267" fmla="*/ 1838960 w 8392160"/>
              <a:gd name="connsiteY13-268" fmla="*/ 853440 h 2032000"/>
              <a:gd name="connsiteX14-269" fmla="*/ 2072640 w 8392160"/>
              <a:gd name="connsiteY14-270" fmla="*/ 447040 h 2032000"/>
              <a:gd name="connsiteX15-271" fmla="*/ 1391920 w 8392160"/>
              <a:gd name="connsiteY15-272" fmla="*/ 60960 h 2032000"/>
              <a:gd name="connsiteX16-273" fmla="*/ 1087120 w 8392160"/>
              <a:gd name="connsiteY16-274" fmla="*/ 20320 h 2032000"/>
              <a:gd name="connsiteX17-275" fmla="*/ 558800 w 8392160"/>
              <a:gd name="connsiteY17-276" fmla="*/ 152400 h 2032000"/>
              <a:gd name="connsiteX18-277" fmla="*/ 91440 w 8392160"/>
              <a:gd name="connsiteY18-278" fmla="*/ 203200 h 2032000"/>
              <a:gd name="connsiteX19-279" fmla="*/ 0 w 8392160"/>
              <a:gd name="connsiteY19-280" fmla="*/ 0 h 2032000"/>
              <a:gd name="connsiteX0-281" fmla="*/ 8392160 w 8392160"/>
              <a:gd name="connsiteY0-282" fmla="*/ 2032000 h 2032000"/>
              <a:gd name="connsiteX1-283" fmla="*/ 8209280 w 8392160"/>
              <a:gd name="connsiteY1-284" fmla="*/ 1706880 h 2032000"/>
              <a:gd name="connsiteX2-285" fmla="*/ 7396480 w 8392160"/>
              <a:gd name="connsiteY2-286" fmla="*/ 1544320 h 2032000"/>
              <a:gd name="connsiteX3-287" fmla="*/ 6370320 w 8392160"/>
              <a:gd name="connsiteY3-288" fmla="*/ 1371600 h 2032000"/>
              <a:gd name="connsiteX4-289" fmla="*/ 5842000 w 8392160"/>
              <a:gd name="connsiteY4-290" fmla="*/ 1320800 h 2032000"/>
              <a:gd name="connsiteX5-291" fmla="*/ 5090160 w 8392160"/>
              <a:gd name="connsiteY5-292" fmla="*/ 1290320 h 2032000"/>
              <a:gd name="connsiteX6-293" fmla="*/ 4775200 w 8392160"/>
              <a:gd name="connsiteY6-294" fmla="*/ 1300480 h 2032000"/>
              <a:gd name="connsiteX7-295" fmla="*/ 4064000 w 8392160"/>
              <a:gd name="connsiteY7-296" fmla="*/ 1483360 h 2032000"/>
              <a:gd name="connsiteX8-297" fmla="*/ 3769360 w 8392160"/>
              <a:gd name="connsiteY8-298" fmla="*/ 1564640 h 2032000"/>
              <a:gd name="connsiteX9-299" fmla="*/ 3362960 w 8392160"/>
              <a:gd name="connsiteY9-300" fmla="*/ 1595120 h 2032000"/>
              <a:gd name="connsiteX10-301" fmla="*/ 2611120 w 8392160"/>
              <a:gd name="connsiteY10-302" fmla="*/ 1615440 h 2032000"/>
              <a:gd name="connsiteX11-303" fmla="*/ 2138680 w 8392160"/>
              <a:gd name="connsiteY11-304" fmla="*/ 1579880 h 2032000"/>
              <a:gd name="connsiteX12-305" fmla="*/ 1991360 w 8392160"/>
              <a:gd name="connsiteY12-306" fmla="*/ 1366520 h 2032000"/>
              <a:gd name="connsiteX13-307" fmla="*/ 1838960 w 8392160"/>
              <a:gd name="connsiteY13-308" fmla="*/ 853440 h 2032000"/>
              <a:gd name="connsiteX14-309" fmla="*/ 2072640 w 8392160"/>
              <a:gd name="connsiteY14-310" fmla="*/ 447040 h 2032000"/>
              <a:gd name="connsiteX15-311" fmla="*/ 1391920 w 8392160"/>
              <a:gd name="connsiteY15-312" fmla="*/ 60960 h 2032000"/>
              <a:gd name="connsiteX16-313" fmla="*/ 1087120 w 8392160"/>
              <a:gd name="connsiteY16-314" fmla="*/ 20320 h 2032000"/>
              <a:gd name="connsiteX17-315" fmla="*/ 558800 w 8392160"/>
              <a:gd name="connsiteY17-316" fmla="*/ 152400 h 2032000"/>
              <a:gd name="connsiteX18-317" fmla="*/ 91440 w 8392160"/>
              <a:gd name="connsiteY18-318" fmla="*/ 203200 h 2032000"/>
              <a:gd name="connsiteX19-319" fmla="*/ 0 w 8392160"/>
              <a:gd name="connsiteY19-320" fmla="*/ 0 h 2032000"/>
              <a:gd name="connsiteX0-321" fmla="*/ 8392160 w 8392160"/>
              <a:gd name="connsiteY0-322" fmla="*/ 2032000 h 2032000"/>
              <a:gd name="connsiteX1-323" fmla="*/ 8209280 w 8392160"/>
              <a:gd name="connsiteY1-324" fmla="*/ 1706880 h 2032000"/>
              <a:gd name="connsiteX2-325" fmla="*/ 7396480 w 8392160"/>
              <a:gd name="connsiteY2-326" fmla="*/ 1544320 h 2032000"/>
              <a:gd name="connsiteX3-327" fmla="*/ 6370320 w 8392160"/>
              <a:gd name="connsiteY3-328" fmla="*/ 1371600 h 2032000"/>
              <a:gd name="connsiteX4-329" fmla="*/ 5842000 w 8392160"/>
              <a:gd name="connsiteY4-330" fmla="*/ 1320800 h 2032000"/>
              <a:gd name="connsiteX5-331" fmla="*/ 5090160 w 8392160"/>
              <a:gd name="connsiteY5-332" fmla="*/ 1290320 h 2032000"/>
              <a:gd name="connsiteX6-333" fmla="*/ 4775200 w 8392160"/>
              <a:gd name="connsiteY6-334" fmla="*/ 1300480 h 2032000"/>
              <a:gd name="connsiteX7-335" fmla="*/ 4064000 w 8392160"/>
              <a:gd name="connsiteY7-336" fmla="*/ 1483360 h 2032000"/>
              <a:gd name="connsiteX8-337" fmla="*/ 3769360 w 8392160"/>
              <a:gd name="connsiteY8-338" fmla="*/ 1564640 h 2032000"/>
              <a:gd name="connsiteX9-339" fmla="*/ 3362960 w 8392160"/>
              <a:gd name="connsiteY9-340" fmla="*/ 1595120 h 2032000"/>
              <a:gd name="connsiteX10-341" fmla="*/ 2611120 w 8392160"/>
              <a:gd name="connsiteY10-342" fmla="*/ 1615440 h 2032000"/>
              <a:gd name="connsiteX11-343" fmla="*/ 2138680 w 8392160"/>
              <a:gd name="connsiteY11-344" fmla="*/ 1579880 h 2032000"/>
              <a:gd name="connsiteX12-345" fmla="*/ 1991360 w 8392160"/>
              <a:gd name="connsiteY12-346" fmla="*/ 1366520 h 2032000"/>
              <a:gd name="connsiteX13-347" fmla="*/ 1838960 w 8392160"/>
              <a:gd name="connsiteY13-348" fmla="*/ 853440 h 2032000"/>
              <a:gd name="connsiteX14-349" fmla="*/ 2072640 w 8392160"/>
              <a:gd name="connsiteY14-350" fmla="*/ 447040 h 2032000"/>
              <a:gd name="connsiteX15-351" fmla="*/ 1391920 w 8392160"/>
              <a:gd name="connsiteY15-352" fmla="*/ 60960 h 2032000"/>
              <a:gd name="connsiteX16-353" fmla="*/ 1087120 w 8392160"/>
              <a:gd name="connsiteY16-354" fmla="*/ 20320 h 2032000"/>
              <a:gd name="connsiteX17-355" fmla="*/ 558800 w 8392160"/>
              <a:gd name="connsiteY17-356" fmla="*/ 152400 h 2032000"/>
              <a:gd name="connsiteX18-357" fmla="*/ 91440 w 8392160"/>
              <a:gd name="connsiteY18-358" fmla="*/ 203200 h 2032000"/>
              <a:gd name="connsiteX19-359" fmla="*/ 0 w 8392160"/>
              <a:gd name="connsiteY19-360" fmla="*/ 0 h 2032000"/>
              <a:gd name="connsiteX0-361" fmla="*/ 8392160 w 8392160"/>
              <a:gd name="connsiteY0-362" fmla="*/ 2032000 h 2032000"/>
              <a:gd name="connsiteX1-363" fmla="*/ 8209280 w 8392160"/>
              <a:gd name="connsiteY1-364" fmla="*/ 1706880 h 2032000"/>
              <a:gd name="connsiteX2-365" fmla="*/ 7396480 w 8392160"/>
              <a:gd name="connsiteY2-366" fmla="*/ 1544320 h 2032000"/>
              <a:gd name="connsiteX3-367" fmla="*/ 6370320 w 8392160"/>
              <a:gd name="connsiteY3-368" fmla="*/ 1371600 h 2032000"/>
              <a:gd name="connsiteX4-369" fmla="*/ 5842000 w 8392160"/>
              <a:gd name="connsiteY4-370" fmla="*/ 1320800 h 2032000"/>
              <a:gd name="connsiteX5-371" fmla="*/ 5090160 w 8392160"/>
              <a:gd name="connsiteY5-372" fmla="*/ 1290320 h 2032000"/>
              <a:gd name="connsiteX6-373" fmla="*/ 4775200 w 8392160"/>
              <a:gd name="connsiteY6-374" fmla="*/ 1300480 h 2032000"/>
              <a:gd name="connsiteX7-375" fmla="*/ 4064000 w 8392160"/>
              <a:gd name="connsiteY7-376" fmla="*/ 1483360 h 2032000"/>
              <a:gd name="connsiteX8-377" fmla="*/ 3769360 w 8392160"/>
              <a:gd name="connsiteY8-378" fmla="*/ 1564640 h 2032000"/>
              <a:gd name="connsiteX9-379" fmla="*/ 3362960 w 8392160"/>
              <a:gd name="connsiteY9-380" fmla="*/ 1595120 h 2032000"/>
              <a:gd name="connsiteX10-381" fmla="*/ 2611120 w 8392160"/>
              <a:gd name="connsiteY10-382" fmla="*/ 1615440 h 2032000"/>
              <a:gd name="connsiteX11-383" fmla="*/ 2138680 w 8392160"/>
              <a:gd name="connsiteY11-384" fmla="*/ 1579880 h 2032000"/>
              <a:gd name="connsiteX12-385" fmla="*/ 1991360 w 8392160"/>
              <a:gd name="connsiteY12-386" fmla="*/ 1366520 h 2032000"/>
              <a:gd name="connsiteX13-387" fmla="*/ 1838960 w 8392160"/>
              <a:gd name="connsiteY13-388" fmla="*/ 853440 h 2032000"/>
              <a:gd name="connsiteX14-389" fmla="*/ 2072640 w 8392160"/>
              <a:gd name="connsiteY14-390" fmla="*/ 447040 h 2032000"/>
              <a:gd name="connsiteX15-391" fmla="*/ 1391920 w 8392160"/>
              <a:gd name="connsiteY15-392" fmla="*/ 60960 h 2032000"/>
              <a:gd name="connsiteX16-393" fmla="*/ 1087120 w 8392160"/>
              <a:gd name="connsiteY16-394" fmla="*/ 20320 h 2032000"/>
              <a:gd name="connsiteX17-395" fmla="*/ 558800 w 8392160"/>
              <a:gd name="connsiteY17-396" fmla="*/ 152400 h 2032000"/>
              <a:gd name="connsiteX18-397" fmla="*/ 91440 w 8392160"/>
              <a:gd name="connsiteY18-398" fmla="*/ 203200 h 2032000"/>
              <a:gd name="connsiteX19-399" fmla="*/ 0 w 8392160"/>
              <a:gd name="connsiteY19-400" fmla="*/ 0 h 2032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</a:cxnLst>
            <a:rect l="l" t="t" r="r" b="b"/>
            <a:pathLst>
              <a:path w="8392160" h="2032000">
                <a:moveTo>
                  <a:pt x="8392160" y="2032000"/>
                </a:moveTo>
                <a:cubicBezTo>
                  <a:pt x="8320828" y="1887220"/>
                  <a:pt x="8335222" y="1852930"/>
                  <a:pt x="8209280" y="1706880"/>
                </a:cubicBezTo>
                <a:cubicBezTo>
                  <a:pt x="8064288" y="1600835"/>
                  <a:pt x="7702973" y="1600200"/>
                  <a:pt x="7396480" y="1544320"/>
                </a:cubicBezTo>
                <a:cubicBezTo>
                  <a:pt x="7089987" y="1488440"/>
                  <a:pt x="6629400" y="1408853"/>
                  <a:pt x="6370320" y="1371600"/>
                </a:cubicBezTo>
                <a:cubicBezTo>
                  <a:pt x="6111240" y="1334347"/>
                  <a:pt x="6055360" y="1334347"/>
                  <a:pt x="5842000" y="1320800"/>
                </a:cubicBezTo>
                <a:cubicBezTo>
                  <a:pt x="5628640" y="1307253"/>
                  <a:pt x="5267960" y="1293707"/>
                  <a:pt x="5090160" y="1290320"/>
                </a:cubicBezTo>
                <a:cubicBezTo>
                  <a:pt x="4912360" y="1286933"/>
                  <a:pt x="4946227" y="1268307"/>
                  <a:pt x="4775200" y="1300480"/>
                </a:cubicBezTo>
                <a:cubicBezTo>
                  <a:pt x="4604173" y="1332653"/>
                  <a:pt x="4231640" y="1439333"/>
                  <a:pt x="4064000" y="1483360"/>
                </a:cubicBezTo>
                <a:cubicBezTo>
                  <a:pt x="3896360" y="1527387"/>
                  <a:pt x="3886200" y="1546013"/>
                  <a:pt x="3769360" y="1564640"/>
                </a:cubicBezTo>
                <a:cubicBezTo>
                  <a:pt x="3652520" y="1583267"/>
                  <a:pt x="3556000" y="1586653"/>
                  <a:pt x="3362960" y="1595120"/>
                </a:cubicBezTo>
                <a:cubicBezTo>
                  <a:pt x="3169920" y="1603587"/>
                  <a:pt x="2815167" y="1617980"/>
                  <a:pt x="2611120" y="1615440"/>
                </a:cubicBezTo>
                <a:cubicBezTo>
                  <a:pt x="2407073" y="1612900"/>
                  <a:pt x="2191173" y="1611207"/>
                  <a:pt x="2138680" y="1579880"/>
                </a:cubicBezTo>
                <a:cubicBezTo>
                  <a:pt x="2086187" y="1548553"/>
                  <a:pt x="2035387" y="1479973"/>
                  <a:pt x="1991360" y="1366520"/>
                </a:cubicBezTo>
                <a:cubicBezTo>
                  <a:pt x="1947333" y="1253067"/>
                  <a:pt x="1825413" y="1006687"/>
                  <a:pt x="1838960" y="853440"/>
                </a:cubicBezTo>
                <a:cubicBezTo>
                  <a:pt x="1852507" y="700193"/>
                  <a:pt x="2147147" y="579120"/>
                  <a:pt x="2072640" y="447040"/>
                </a:cubicBezTo>
                <a:cubicBezTo>
                  <a:pt x="1998133" y="314960"/>
                  <a:pt x="1556173" y="132080"/>
                  <a:pt x="1391920" y="60960"/>
                </a:cubicBezTo>
                <a:cubicBezTo>
                  <a:pt x="1227667" y="-10160"/>
                  <a:pt x="1225973" y="5080"/>
                  <a:pt x="1087120" y="20320"/>
                </a:cubicBezTo>
                <a:cubicBezTo>
                  <a:pt x="948267" y="35560"/>
                  <a:pt x="724747" y="121920"/>
                  <a:pt x="558800" y="152400"/>
                </a:cubicBezTo>
                <a:cubicBezTo>
                  <a:pt x="392853" y="182880"/>
                  <a:pt x="184573" y="228600"/>
                  <a:pt x="91440" y="203200"/>
                </a:cubicBezTo>
                <a:cubicBezTo>
                  <a:pt x="-1693" y="177800"/>
                  <a:pt x="3387" y="45720"/>
                  <a:pt x="0" y="0"/>
                </a:cubicBezTo>
              </a:path>
            </a:pathLst>
          </a:custGeom>
          <a:noFill/>
          <a:ln w="47625">
            <a:gradFill flip="none" rotWithShape="1">
              <a:gsLst>
                <a:gs pos="85000">
                  <a:srgbClr val="FF0000"/>
                </a:gs>
                <a:gs pos="79000">
                  <a:srgbClr val="FFC000"/>
                </a:gs>
                <a:gs pos="68000">
                  <a:srgbClr val="FFFF00"/>
                </a:gs>
                <a:gs pos="21692">
                  <a:srgbClr val="00FFFF"/>
                </a:gs>
                <a:gs pos="52000">
                  <a:srgbClr val="0BE200"/>
                </a:gs>
                <a:gs pos="10000">
                  <a:srgbClr val="0016EA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rot="5400000">
            <a:off x="16036240" y="6587292"/>
            <a:ext cx="216000" cy="216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星形: 五角 16"/>
          <p:cNvSpPr/>
          <p:nvPr/>
        </p:nvSpPr>
        <p:spPr>
          <a:xfrm>
            <a:off x="7644080" y="4616400"/>
            <a:ext cx="216000" cy="216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172496" y="1877488"/>
            <a:ext cx="1186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34553" y="8804165"/>
            <a:ext cx="1186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星形: 五角 20"/>
          <p:cNvSpPr/>
          <p:nvPr/>
        </p:nvSpPr>
        <p:spPr>
          <a:xfrm>
            <a:off x="15171506" y="2166790"/>
            <a:ext cx="432000" cy="432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5400000">
            <a:off x="15171506" y="2907065"/>
            <a:ext cx="432000" cy="432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771190" y="1967292"/>
            <a:ext cx="1559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771190" y="2667743"/>
            <a:ext cx="1559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zh-CN" altLang="en-US" sz="4400" b="1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/>
          <p:cNvGrpSpPr>
            <a:grpSpLocks noChangeAspect="1"/>
          </p:cNvGrpSpPr>
          <p:nvPr/>
        </p:nvGrpSpPr>
        <p:grpSpPr>
          <a:xfrm>
            <a:off x="9391510" y="10808619"/>
            <a:ext cx="2523281" cy="1967520"/>
            <a:chOff x="2639028" y="1840375"/>
            <a:chExt cx="4572000" cy="35650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639028" y="1840375"/>
              <a:ext cx="2720050" cy="0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639028" y="1840375"/>
              <a:ext cx="0" cy="2291787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2639028" y="4132162"/>
              <a:ext cx="1898248" cy="0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4537276" y="4132162"/>
              <a:ext cx="0" cy="1273215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537276" y="5405377"/>
              <a:ext cx="821802" cy="0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6377651" y="2210765"/>
              <a:ext cx="833377" cy="0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6377651" y="1840375"/>
              <a:ext cx="0" cy="370390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359078" y="1840375"/>
              <a:ext cx="1018573" cy="0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5359078" y="5405377"/>
              <a:ext cx="1435261" cy="0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6794339" y="5405377"/>
              <a:ext cx="416689" cy="0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7211028" y="2210765"/>
              <a:ext cx="0" cy="3194612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/>
            <p:cNvGrpSpPr/>
            <p:nvPr/>
          </p:nvGrpSpPr>
          <p:grpSpPr>
            <a:xfrm rot="676518">
              <a:off x="2720052" y="1840376"/>
              <a:ext cx="2720050" cy="2291787"/>
              <a:chOff x="8636643" y="1992775"/>
              <a:chExt cx="2720050" cy="2291787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8636643" y="1992775"/>
                <a:ext cx="2720050" cy="0"/>
              </a:xfrm>
              <a:prstGeom prst="line">
                <a:avLst/>
              </a:prstGeom>
              <a:ln w="57150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8636643" y="1992775"/>
                <a:ext cx="0" cy="2291787"/>
              </a:xfrm>
              <a:prstGeom prst="line">
                <a:avLst/>
              </a:prstGeom>
              <a:ln w="57150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flipH="1">
                <a:off x="8636643" y="4284562"/>
                <a:ext cx="1898248" cy="0"/>
              </a:xfrm>
              <a:prstGeom prst="line">
                <a:avLst/>
              </a:prstGeom>
              <a:ln w="57150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组合 96"/>
          <p:cNvGrpSpPr/>
          <p:nvPr/>
        </p:nvGrpSpPr>
        <p:grpSpPr>
          <a:xfrm>
            <a:off x="7889847" y="7675551"/>
            <a:ext cx="3428044" cy="1390866"/>
            <a:chOff x="4290191" y="2275670"/>
            <a:chExt cx="3428044" cy="1390866"/>
          </a:xfrm>
        </p:grpSpPr>
        <p:sp>
          <p:nvSpPr>
            <p:cNvPr id="94" name="弧形 93"/>
            <p:cNvSpPr/>
            <p:nvPr/>
          </p:nvSpPr>
          <p:spPr>
            <a:xfrm flipV="1">
              <a:off x="4709159" y="3155705"/>
              <a:ext cx="2556511" cy="456831"/>
            </a:xfrm>
            <a:prstGeom prst="arc">
              <a:avLst>
                <a:gd name="adj1" fmla="val 10774438"/>
                <a:gd name="adj2" fmla="val 8884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/>
            <p:cNvCxnSpPr>
              <a:stCxn id="29" idx="0"/>
              <a:endCxn id="9" idx="0"/>
            </p:cNvCxnSpPr>
            <p:nvPr/>
          </p:nvCxnSpPr>
          <p:spPr>
            <a:xfrm>
              <a:off x="5437862" y="2589098"/>
              <a:ext cx="126518" cy="60956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5110449" y="3252666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982312" y="3252666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854175" y="3252666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5028419" y="2275670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5619404" y="2275670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290616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372813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455010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537207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左大括号 27"/>
            <p:cNvSpPr/>
            <p:nvPr/>
          </p:nvSpPr>
          <p:spPr>
            <a:xfrm rot="16200000">
              <a:off x="5379895" y="2101166"/>
              <a:ext cx="110855" cy="867970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6024850" y="2275670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>
              <a:off x="6615835" y="2275670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287047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6369244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6451441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533638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左大括号 35"/>
            <p:cNvSpPr/>
            <p:nvPr/>
          </p:nvSpPr>
          <p:spPr>
            <a:xfrm rot="16200000">
              <a:off x="6376326" y="2101166"/>
              <a:ext cx="110855" cy="867970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>
              <a:stCxn id="2" idx="6"/>
              <a:endCxn id="3" idx="1"/>
            </p:cNvCxnSpPr>
            <p:nvPr/>
          </p:nvCxnSpPr>
          <p:spPr>
            <a:xfrm>
              <a:off x="4800517" y="3306666"/>
              <a:ext cx="309932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3" idx="3"/>
              <a:endCxn id="9" idx="2"/>
            </p:cNvCxnSpPr>
            <p:nvPr/>
          </p:nvCxnSpPr>
          <p:spPr>
            <a:xfrm>
              <a:off x="5218449" y="3306666"/>
              <a:ext cx="23793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9" idx="6"/>
              <a:endCxn id="4" idx="1"/>
            </p:cNvCxnSpPr>
            <p:nvPr/>
          </p:nvCxnSpPr>
          <p:spPr>
            <a:xfrm>
              <a:off x="5672380" y="3306666"/>
              <a:ext cx="309932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4" idx="3"/>
              <a:endCxn id="11" idx="2"/>
            </p:cNvCxnSpPr>
            <p:nvPr/>
          </p:nvCxnSpPr>
          <p:spPr>
            <a:xfrm>
              <a:off x="6090312" y="3306666"/>
              <a:ext cx="23793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11" idx="6"/>
              <a:endCxn id="6" idx="1"/>
            </p:cNvCxnSpPr>
            <p:nvPr/>
          </p:nvCxnSpPr>
          <p:spPr>
            <a:xfrm>
              <a:off x="6544243" y="3306666"/>
              <a:ext cx="309932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6" idx="3"/>
              <a:endCxn id="19" idx="2"/>
            </p:cNvCxnSpPr>
            <p:nvPr/>
          </p:nvCxnSpPr>
          <p:spPr>
            <a:xfrm>
              <a:off x="6962175" y="3306666"/>
              <a:ext cx="23793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>
              <a:stCxn id="29" idx="3"/>
              <a:endCxn id="2" idx="7"/>
            </p:cNvCxnSpPr>
            <p:nvPr/>
          </p:nvCxnSpPr>
          <p:spPr>
            <a:xfrm flipH="1">
              <a:off x="4768885" y="2773466"/>
              <a:ext cx="592609" cy="45683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37" idx="2"/>
              <a:endCxn id="9" idx="7"/>
            </p:cNvCxnSpPr>
            <p:nvPr/>
          </p:nvCxnSpPr>
          <p:spPr>
            <a:xfrm flipH="1">
              <a:off x="5640748" y="2697098"/>
              <a:ext cx="685545" cy="5332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>
              <a:stCxn id="37" idx="4"/>
              <a:endCxn id="11" idx="0"/>
            </p:cNvCxnSpPr>
            <p:nvPr/>
          </p:nvCxnSpPr>
          <p:spPr>
            <a:xfrm>
              <a:off x="6434293" y="2805098"/>
              <a:ext cx="1950" cy="39356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37" idx="6"/>
              <a:endCxn id="19" idx="1"/>
            </p:cNvCxnSpPr>
            <p:nvPr/>
          </p:nvCxnSpPr>
          <p:spPr>
            <a:xfrm>
              <a:off x="6542293" y="2697098"/>
              <a:ext cx="689445" cy="5332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5011189" y="2947882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5464588" y="2947882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5943768" y="2893882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6377753" y="2963698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6854175" y="2923693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4584517" y="3198666"/>
              <a:ext cx="216000" cy="21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456380" y="3198666"/>
              <a:ext cx="216000" cy="21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328243" y="3198666"/>
              <a:ext cx="216000" cy="21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200106" y="3198666"/>
              <a:ext cx="216000" cy="21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329862" y="258909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6326293" y="258909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4290191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4372388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4454585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7517841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7600038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7682235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920709" y="3558536"/>
              <a:ext cx="108000" cy="10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3057374" y="8111241"/>
            <a:ext cx="2793195" cy="441526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9933FF">
                    <a:alpha val="30000"/>
                  </a:srgb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470998" y="9486317"/>
            <a:ext cx="5470047" cy="304018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6600">
                    <a:alpha val="25000"/>
                  </a:srgb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3859228" y="10844710"/>
            <a:ext cx="1498370" cy="112805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004BB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4BB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552302" y="10964128"/>
            <a:ext cx="118764" cy="92872"/>
            <a:chOff x="2165985" y="3017520"/>
            <a:chExt cx="463199" cy="411480"/>
          </a:xfrm>
          <a:noFill/>
        </p:grpSpPr>
        <p:sp>
          <p:nvSpPr>
            <p:cNvPr id="22" name="矩形 21"/>
            <p:cNvSpPr/>
            <p:nvPr/>
          </p:nvSpPr>
          <p:spPr>
            <a:xfrm>
              <a:off x="2165985" y="3017520"/>
              <a:ext cx="463199" cy="74066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186723" y="3091587"/>
              <a:ext cx="421721" cy="2633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165985" y="3354934"/>
              <a:ext cx="463199" cy="74066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595900" y="11059107"/>
            <a:ext cx="31571" cy="591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等腰三角形 35"/>
          <p:cNvSpPr/>
          <p:nvPr/>
        </p:nvSpPr>
        <p:spPr>
          <a:xfrm rot="16200000">
            <a:off x="4731343" y="10827126"/>
            <a:ext cx="262167" cy="377268"/>
          </a:xfrm>
          <a:prstGeom prst="triangl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9900">
                    <a:alpha val="70000"/>
                  </a:srgbClr>
                </a:solidFill>
              </a14:hiddenFill>
            </a:ext>
          </a:ex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031900" y="10884678"/>
            <a:ext cx="41765" cy="262167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4CB74C"/>
                </a:solidFill>
              </a14:hiddenFill>
            </a:ext>
          </a:ex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831590" y="11632565"/>
            <a:ext cx="155638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激光雷达输入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5685936" y="10987483"/>
            <a:ext cx="1498370" cy="81807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004BB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4BB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75630" y="11030585"/>
            <a:ext cx="149860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激光扫描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校准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7654664" y="10990941"/>
            <a:ext cx="1498370" cy="81807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670800" y="10999470"/>
            <a:ext cx="147510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提取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9379462" y="10987483"/>
            <a:ext cx="1664220" cy="81807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380220" y="10991850"/>
            <a:ext cx="166370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前向位置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调整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11313745" y="10983932"/>
            <a:ext cx="1498370" cy="81807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11313745" y="9755132"/>
            <a:ext cx="1498370" cy="81807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1313795" y="9758680"/>
            <a:ext cx="1497965" cy="8128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旋转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估计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9462386" y="9753246"/>
            <a:ext cx="1498370" cy="81807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462135" y="9755505"/>
            <a:ext cx="148780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平移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估计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: 圆角 61"/>
          <p:cNvSpPr/>
          <p:nvPr/>
        </p:nvSpPr>
        <p:spPr>
          <a:xfrm>
            <a:off x="7654664" y="9753246"/>
            <a:ext cx="1498370" cy="81807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671435" y="9754870"/>
            <a:ext cx="148145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融合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: 圆角 66"/>
          <p:cNvSpPr/>
          <p:nvPr/>
        </p:nvSpPr>
        <p:spPr>
          <a:xfrm>
            <a:off x="13199843" y="8152095"/>
            <a:ext cx="2420593" cy="1746688"/>
          </a:xfrm>
          <a:prstGeom prst="roundRect">
            <a:avLst>
              <a:gd name="adj" fmla="val 6687"/>
            </a:avLst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7030A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矩形: 圆角 70"/>
          <p:cNvSpPr/>
          <p:nvPr/>
        </p:nvSpPr>
        <p:spPr>
          <a:xfrm>
            <a:off x="13206028" y="10107747"/>
            <a:ext cx="2411271" cy="1755587"/>
          </a:xfrm>
          <a:prstGeom prst="roundRect">
            <a:avLst>
              <a:gd name="adj" fmla="val 5682"/>
            </a:avLst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7030A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0" name="矩形: 圆角 119"/>
          <p:cNvSpPr/>
          <p:nvPr/>
        </p:nvSpPr>
        <p:spPr>
          <a:xfrm>
            <a:off x="7489115" y="7633813"/>
            <a:ext cx="2439908" cy="66044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7661700" y="7740055"/>
            <a:ext cx="2075689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里程计输出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4" name="直接箭头连接符 123"/>
          <p:cNvCxnSpPr>
            <a:stCxn id="41" idx="3"/>
            <a:endCxn id="42" idx="1"/>
          </p:cNvCxnSpPr>
          <p:nvPr/>
        </p:nvCxnSpPr>
        <p:spPr>
          <a:xfrm flipV="1">
            <a:off x="5357598" y="11396520"/>
            <a:ext cx="328338" cy="12216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42" idx="3"/>
            <a:endCxn id="44" idx="1"/>
          </p:cNvCxnSpPr>
          <p:nvPr/>
        </p:nvCxnSpPr>
        <p:spPr>
          <a:xfrm>
            <a:off x="7184306" y="11396520"/>
            <a:ext cx="470358" cy="3458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44" idx="3"/>
            <a:endCxn id="47" idx="1"/>
          </p:cNvCxnSpPr>
          <p:nvPr/>
        </p:nvCxnSpPr>
        <p:spPr>
          <a:xfrm flipV="1">
            <a:off x="9153034" y="11396520"/>
            <a:ext cx="226428" cy="3458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47" idx="3"/>
            <a:endCxn id="51" idx="1"/>
          </p:cNvCxnSpPr>
          <p:nvPr/>
        </p:nvCxnSpPr>
        <p:spPr>
          <a:xfrm flipV="1">
            <a:off x="11043684" y="11392971"/>
            <a:ext cx="270063" cy="3551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51" idx="0"/>
          </p:cNvCxnSpPr>
          <p:nvPr/>
        </p:nvCxnSpPr>
        <p:spPr>
          <a:xfrm flipV="1">
            <a:off x="12062930" y="10735766"/>
            <a:ext cx="0" cy="248166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 flipH="1" flipV="1">
            <a:off x="10960758" y="10162283"/>
            <a:ext cx="352989" cy="1886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55" idx="1"/>
            <a:endCxn id="62" idx="3"/>
          </p:cNvCxnSpPr>
          <p:nvPr/>
        </p:nvCxnSpPr>
        <p:spPr>
          <a:xfrm flipH="1">
            <a:off x="9153034" y="10162283"/>
            <a:ext cx="3093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>
            <a:stCxn id="62" idx="0"/>
            <a:endCxn id="81" idx="2"/>
          </p:cNvCxnSpPr>
          <p:nvPr/>
        </p:nvCxnSpPr>
        <p:spPr>
          <a:xfrm flipV="1">
            <a:off x="8403849" y="9261497"/>
            <a:ext cx="3181" cy="491749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489190" y="12005310"/>
            <a:ext cx="274891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激光雷达里程计</a:t>
            </a:r>
            <a:endParaRPr lang="zh-CN" altLang="en-US" sz="28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stCxn id="81" idx="3"/>
          </p:cNvCxnSpPr>
          <p:nvPr/>
        </p:nvCxnSpPr>
        <p:spPr>
          <a:xfrm>
            <a:off x="9220356" y="8904677"/>
            <a:ext cx="38990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67" idx="2"/>
            <a:endCxn id="71" idx="0"/>
          </p:cNvCxnSpPr>
          <p:nvPr/>
        </p:nvCxnSpPr>
        <p:spPr>
          <a:xfrm>
            <a:off x="14410140" y="9898783"/>
            <a:ext cx="1905" cy="208915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/>
          <p:cNvCxnSpPr>
            <a:stCxn id="71" idx="3"/>
            <a:endCxn id="120" idx="3"/>
          </p:cNvCxnSpPr>
          <p:nvPr/>
        </p:nvCxnSpPr>
        <p:spPr>
          <a:xfrm flipH="1" flipV="1">
            <a:off x="9928860" y="7964170"/>
            <a:ext cx="5688330" cy="3021965"/>
          </a:xfrm>
          <a:prstGeom prst="bentConnector3">
            <a:avLst>
              <a:gd name="adj1" fmla="val -4186"/>
            </a:avLst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2656028" y="12030023"/>
            <a:ext cx="161802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建图</a:t>
            </a:r>
            <a:endParaRPr lang="zh-CN" altLang="en-US" sz="28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437495" y="8519160"/>
            <a:ext cx="1861820" cy="3092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转换后的扫描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连接符: 肘形 33"/>
          <p:cNvCxnSpPr>
            <a:stCxn id="120" idx="1"/>
            <a:endCxn id="42" idx="0"/>
          </p:cNvCxnSpPr>
          <p:nvPr/>
        </p:nvCxnSpPr>
        <p:spPr>
          <a:xfrm rot="10800000" flipV="1">
            <a:off x="6435121" y="7964035"/>
            <a:ext cx="1053994" cy="3023448"/>
          </a:xfrm>
          <a:prstGeom prst="bentConnector2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10949940" y="7590155"/>
            <a:ext cx="1861820" cy="3092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精确里程计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002030" y="9147998"/>
            <a:ext cx="101709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粗略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里程计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759450" y="8790305"/>
            <a:ext cx="675640" cy="13487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运动预测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25926" y="12497931"/>
            <a:ext cx="2950897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去畸变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后的扫描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4138144" y="11100231"/>
            <a:ext cx="889734" cy="593622"/>
            <a:chOff x="335377" y="5773487"/>
            <a:chExt cx="820117" cy="547174"/>
          </a:xfrm>
        </p:grpSpPr>
        <p:sp>
          <p:nvSpPr>
            <p:cNvPr id="11" name="椭圆 10"/>
            <p:cNvSpPr/>
            <p:nvPr/>
          </p:nvSpPr>
          <p:spPr>
            <a:xfrm flipH="1">
              <a:off x="976747" y="6141459"/>
              <a:ext cx="178747" cy="17920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380945" y="6141459"/>
              <a:ext cx="178747" cy="17920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335377" y="5773487"/>
              <a:ext cx="808610" cy="506585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chemeClr val="tx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1313160" y="10987405"/>
            <a:ext cx="149923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体素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匹配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: 圆角 80"/>
          <p:cNvSpPr/>
          <p:nvPr/>
        </p:nvSpPr>
        <p:spPr>
          <a:xfrm>
            <a:off x="7593703" y="8547857"/>
            <a:ext cx="1626653" cy="71364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004BB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4BB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705918" y="8526358"/>
            <a:ext cx="1420239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关键帧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累计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连接符: 肘形 14"/>
          <p:cNvCxnSpPr>
            <a:stCxn id="42" idx="3"/>
            <a:endCxn id="81" idx="1"/>
          </p:cNvCxnSpPr>
          <p:nvPr/>
        </p:nvCxnSpPr>
        <p:spPr>
          <a:xfrm flipV="1">
            <a:off x="7184306" y="8904677"/>
            <a:ext cx="409397" cy="2491843"/>
          </a:xfrm>
          <a:prstGeom prst="bentConnector3">
            <a:avLst>
              <a:gd name="adj1" fmla="val 33249"/>
            </a:avLst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16100563" y="11869198"/>
            <a:ext cx="1697692" cy="66044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6101060" y="11970385"/>
            <a:ext cx="1697355" cy="4483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地图输出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3512809" y="8164866"/>
            <a:ext cx="173610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扫描到子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对齐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3605173" y="10252610"/>
            <a:ext cx="163462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因子图优化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13292829" y="10853189"/>
            <a:ext cx="2233416" cy="906167"/>
            <a:chOff x="9658189" y="3434252"/>
            <a:chExt cx="2233416" cy="906167"/>
          </a:xfrm>
        </p:grpSpPr>
        <p:sp>
          <p:nvSpPr>
            <p:cNvPr id="125" name="弧形 124"/>
            <p:cNvSpPr/>
            <p:nvPr/>
          </p:nvSpPr>
          <p:spPr>
            <a:xfrm flipV="1">
              <a:off x="9931152" y="4007606"/>
              <a:ext cx="1665601" cy="297631"/>
            </a:xfrm>
            <a:prstGeom prst="arc">
              <a:avLst>
                <a:gd name="adj1" fmla="val 10774438"/>
                <a:gd name="adj2" fmla="val 888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7" name="直接连接符 126"/>
            <p:cNvCxnSpPr>
              <a:stCxn id="170" idx="0"/>
              <a:endCxn id="167" idx="0"/>
            </p:cNvCxnSpPr>
            <p:nvPr/>
          </p:nvCxnSpPr>
          <p:spPr>
            <a:xfrm>
              <a:off x="10405912" y="3638454"/>
              <a:ext cx="82428" cy="3971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矩形 127"/>
            <p:cNvSpPr/>
            <p:nvPr/>
          </p:nvSpPr>
          <p:spPr>
            <a:xfrm>
              <a:off x="10192598" y="4070777"/>
              <a:ext cx="70363" cy="7036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10760628" y="4070777"/>
              <a:ext cx="70363" cy="7036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1328658" y="4070777"/>
              <a:ext cx="70363" cy="7036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3" name="等腰三角形 132"/>
            <p:cNvSpPr/>
            <p:nvPr/>
          </p:nvSpPr>
          <p:spPr>
            <a:xfrm>
              <a:off x="10139154" y="3434252"/>
              <a:ext cx="140727" cy="117272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4" name="等腰三角形 133"/>
            <p:cNvSpPr/>
            <p:nvPr/>
          </p:nvSpPr>
          <p:spPr>
            <a:xfrm>
              <a:off x="10524189" y="3434252"/>
              <a:ext cx="140727" cy="117272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0309979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0363532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0417084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0" name="椭圆 139"/>
            <p:cNvSpPr/>
            <p:nvPr/>
          </p:nvSpPr>
          <p:spPr>
            <a:xfrm>
              <a:off x="10470636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2" name="左大括号 141"/>
            <p:cNvSpPr/>
            <p:nvPr/>
          </p:nvSpPr>
          <p:spPr>
            <a:xfrm rot="16200000">
              <a:off x="10368146" y="3320560"/>
              <a:ext cx="72223" cy="565494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3" name="等腰三角形 142"/>
            <p:cNvSpPr/>
            <p:nvPr/>
          </p:nvSpPr>
          <p:spPr>
            <a:xfrm>
              <a:off x="10788342" y="3434252"/>
              <a:ext cx="140727" cy="117272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5" name="等腰三角形 144"/>
            <p:cNvSpPr/>
            <p:nvPr/>
          </p:nvSpPr>
          <p:spPr>
            <a:xfrm>
              <a:off x="11173377" y="3434252"/>
              <a:ext cx="140727" cy="117272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10959167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012720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11066272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11119824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0" name="左大括号 149"/>
            <p:cNvSpPr/>
            <p:nvPr/>
          </p:nvSpPr>
          <p:spPr>
            <a:xfrm rot="16200000">
              <a:off x="11017334" y="3320560"/>
              <a:ext cx="72223" cy="565494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1" name="直接连接符 150"/>
            <p:cNvCxnSpPr>
              <a:stCxn id="166" idx="6"/>
              <a:endCxn id="128" idx="1"/>
            </p:cNvCxnSpPr>
            <p:nvPr/>
          </p:nvCxnSpPr>
          <p:spPr>
            <a:xfrm>
              <a:off x="9990673" y="4105959"/>
              <a:ext cx="201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>
              <a:stCxn id="128" idx="3"/>
              <a:endCxn id="167" idx="2"/>
            </p:cNvCxnSpPr>
            <p:nvPr/>
          </p:nvCxnSpPr>
          <p:spPr>
            <a:xfrm>
              <a:off x="10262961" y="4105959"/>
              <a:ext cx="1550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>
              <a:stCxn id="167" idx="6"/>
              <a:endCxn id="130" idx="1"/>
            </p:cNvCxnSpPr>
            <p:nvPr/>
          </p:nvCxnSpPr>
          <p:spPr>
            <a:xfrm>
              <a:off x="10558703" y="4105959"/>
              <a:ext cx="201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>
              <a:stCxn id="130" idx="3"/>
              <a:endCxn id="168" idx="2"/>
            </p:cNvCxnSpPr>
            <p:nvPr/>
          </p:nvCxnSpPr>
          <p:spPr>
            <a:xfrm>
              <a:off x="10830992" y="4105959"/>
              <a:ext cx="1550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>
              <a:stCxn id="168" idx="6"/>
              <a:endCxn id="131" idx="1"/>
            </p:cNvCxnSpPr>
            <p:nvPr/>
          </p:nvCxnSpPr>
          <p:spPr>
            <a:xfrm>
              <a:off x="11126734" y="4105959"/>
              <a:ext cx="201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>
              <a:stCxn id="131" idx="3"/>
              <a:endCxn id="169" idx="2"/>
            </p:cNvCxnSpPr>
            <p:nvPr/>
          </p:nvCxnSpPr>
          <p:spPr>
            <a:xfrm>
              <a:off x="11399022" y="4105959"/>
              <a:ext cx="1550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>
              <a:stCxn id="170" idx="3"/>
              <a:endCxn id="166" idx="7"/>
            </p:cNvCxnSpPr>
            <p:nvPr/>
          </p:nvCxnSpPr>
          <p:spPr>
            <a:xfrm flipH="1">
              <a:off x="9970064" y="3758572"/>
              <a:ext cx="386093" cy="297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>
              <a:stCxn id="171" idx="2"/>
              <a:endCxn id="167" idx="7"/>
            </p:cNvCxnSpPr>
            <p:nvPr/>
          </p:nvCxnSpPr>
          <p:spPr>
            <a:xfrm flipH="1">
              <a:off x="10538095" y="3708818"/>
              <a:ext cx="446642" cy="347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>
              <a:stCxn id="171" idx="4"/>
              <a:endCxn id="168" idx="0"/>
            </p:cNvCxnSpPr>
            <p:nvPr/>
          </p:nvCxnSpPr>
          <p:spPr>
            <a:xfrm>
              <a:off x="11055100" y="3779181"/>
              <a:ext cx="1270" cy="2564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171" idx="6"/>
              <a:endCxn id="169" idx="1"/>
            </p:cNvCxnSpPr>
            <p:nvPr/>
          </p:nvCxnSpPr>
          <p:spPr>
            <a:xfrm>
              <a:off x="11125463" y="3708818"/>
              <a:ext cx="449183" cy="347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矩形 160"/>
            <p:cNvSpPr/>
            <p:nvPr/>
          </p:nvSpPr>
          <p:spPr>
            <a:xfrm>
              <a:off x="10127929" y="3872207"/>
              <a:ext cx="70363" cy="7036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2" name="矩形 161"/>
            <p:cNvSpPr/>
            <p:nvPr/>
          </p:nvSpPr>
          <p:spPr>
            <a:xfrm>
              <a:off x="10423324" y="3872207"/>
              <a:ext cx="70363" cy="7036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3" name="矩形 162"/>
            <p:cNvSpPr/>
            <p:nvPr/>
          </p:nvSpPr>
          <p:spPr>
            <a:xfrm>
              <a:off x="10735516" y="3837025"/>
              <a:ext cx="70363" cy="7036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11018263" y="3882511"/>
              <a:ext cx="70363" cy="7036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11328658" y="3856447"/>
              <a:ext cx="70363" cy="7036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9849946" y="4035596"/>
              <a:ext cx="140727" cy="140727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7" name="椭圆 166"/>
            <p:cNvSpPr/>
            <p:nvPr/>
          </p:nvSpPr>
          <p:spPr>
            <a:xfrm>
              <a:off x="10417977" y="4035596"/>
              <a:ext cx="140727" cy="140727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椭圆 167"/>
            <p:cNvSpPr/>
            <p:nvPr/>
          </p:nvSpPr>
          <p:spPr>
            <a:xfrm>
              <a:off x="10986007" y="4035596"/>
              <a:ext cx="140727" cy="140727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9" name="椭圆 168"/>
            <p:cNvSpPr/>
            <p:nvPr/>
          </p:nvSpPr>
          <p:spPr>
            <a:xfrm>
              <a:off x="11554037" y="4035596"/>
              <a:ext cx="140727" cy="140727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0" name="椭圆 169"/>
            <p:cNvSpPr/>
            <p:nvPr/>
          </p:nvSpPr>
          <p:spPr>
            <a:xfrm>
              <a:off x="10335548" y="3638454"/>
              <a:ext cx="140727" cy="14072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1" name="椭圆 170"/>
            <p:cNvSpPr/>
            <p:nvPr/>
          </p:nvSpPr>
          <p:spPr>
            <a:xfrm>
              <a:off x="10984736" y="3638454"/>
              <a:ext cx="140727" cy="14072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2" name="椭圆 171"/>
            <p:cNvSpPr/>
            <p:nvPr/>
          </p:nvSpPr>
          <p:spPr>
            <a:xfrm>
              <a:off x="9658189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3" name="椭圆 172"/>
            <p:cNvSpPr/>
            <p:nvPr/>
          </p:nvSpPr>
          <p:spPr>
            <a:xfrm>
              <a:off x="9711741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4" name="椭圆 173"/>
            <p:cNvSpPr/>
            <p:nvPr/>
          </p:nvSpPr>
          <p:spPr>
            <a:xfrm>
              <a:off x="9765294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5" name="椭圆 174"/>
            <p:cNvSpPr/>
            <p:nvPr/>
          </p:nvSpPr>
          <p:spPr>
            <a:xfrm>
              <a:off x="11761046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6" name="椭圆 175"/>
            <p:cNvSpPr/>
            <p:nvPr/>
          </p:nvSpPr>
          <p:spPr>
            <a:xfrm>
              <a:off x="11814598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7" name="椭圆 176"/>
            <p:cNvSpPr/>
            <p:nvPr/>
          </p:nvSpPr>
          <p:spPr>
            <a:xfrm>
              <a:off x="11868151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10720493" y="4270056"/>
              <a:ext cx="70363" cy="7036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689734" y="8785893"/>
            <a:ext cx="1350685" cy="1053192"/>
            <a:chOff x="13749479" y="10843810"/>
            <a:chExt cx="1350685" cy="1053192"/>
          </a:xfrm>
        </p:grpSpPr>
        <p:cxnSp>
          <p:nvCxnSpPr>
            <p:cNvPr id="198" name="直接连接符 197"/>
            <p:cNvCxnSpPr/>
            <p:nvPr/>
          </p:nvCxnSpPr>
          <p:spPr>
            <a:xfrm>
              <a:off x="13749479" y="10843810"/>
              <a:ext cx="803571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13749479" y="10843810"/>
              <a:ext cx="0" cy="677052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 flipH="1">
              <a:off x="13749479" y="11520862"/>
              <a:ext cx="560790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 flipV="1">
              <a:off x="14310269" y="11520862"/>
              <a:ext cx="0" cy="37614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>
              <a:off x="14310269" y="11897002"/>
              <a:ext cx="242781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flipH="1">
              <a:off x="14853963" y="10953233"/>
              <a:ext cx="246201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14853963" y="10843810"/>
              <a:ext cx="0" cy="10942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14553050" y="10843810"/>
              <a:ext cx="300912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>
              <a:off x="14553050" y="11897002"/>
              <a:ext cx="424013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14977063" y="11897002"/>
              <a:ext cx="123101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15100164" y="10953233"/>
              <a:ext cx="0" cy="943769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组合 208"/>
            <p:cNvGrpSpPr/>
            <p:nvPr/>
          </p:nvGrpSpPr>
          <p:grpSpPr>
            <a:xfrm rot="676518">
              <a:off x="13773415" y="10843810"/>
              <a:ext cx="803571" cy="677052"/>
              <a:chOff x="8636643" y="1992775"/>
              <a:chExt cx="2720050" cy="2291787"/>
            </a:xfrm>
          </p:grpSpPr>
          <p:cxnSp>
            <p:nvCxnSpPr>
              <p:cNvPr id="210" name="直接连接符 209"/>
              <p:cNvCxnSpPr/>
              <p:nvPr/>
            </p:nvCxnSpPr>
            <p:spPr>
              <a:xfrm>
                <a:off x="8636643" y="1992775"/>
                <a:ext cx="2720050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/>
              <p:nvPr/>
            </p:nvCxnSpPr>
            <p:spPr>
              <a:xfrm>
                <a:off x="8636643" y="1992775"/>
                <a:ext cx="0" cy="2291787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/>
              <p:nvPr/>
            </p:nvCxnSpPr>
            <p:spPr>
              <a:xfrm flipH="1">
                <a:off x="8636643" y="4284562"/>
                <a:ext cx="1898248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6044565" y="14049375"/>
            <a:ext cx="477774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rolo-slam</a:t>
            </a:r>
            <a:r>
              <a:rPr lang="zh-CN" altLang="en-US">
                <a:solidFill>
                  <a:schemeClr val="tx1"/>
                </a:solidFill>
              </a:rPr>
              <a:t>系统框图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连接符: 肘形 15"/>
          <p:cNvCxnSpPr>
            <a:stCxn id="71" idx="2"/>
            <a:endCxn id="39" idx="1"/>
          </p:cNvCxnSpPr>
          <p:nvPr/>
        </p:nvCxnSpPr>
        <p:spPr>
          <a:xfrm rot="5400000" flipV="1">
            <a:off x="15090775" y="11183620"/>
            <a:ext cx="330835" cy="1689735"/>
          </a:xfrm>
          <a:prstGeom prst="bentConnector2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43" idx="2"/>
            <a:endCxn id="71" idx="2"/>
          </p:cNvCxnSpPr>
          <p:nvPr/>
        </p:nvCxnSpPr>
        <p:spPr>
          <a:xfrm rot="5400000" flipV="1">
            <a:off x="10416540" y="7868285"/>
            <a:ext cx="3175" cy="7986395"/>
          </a:xfrm>
          <a:prstGeom prst="bentConnector3">
            <a:avLst>
              <a:gd name="adj1" fmla="val 32200000"/>
            </a:avLst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825" y="10608013"/>
            <a:ext cx="5396890" cy="404666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825" y="6360230"/>
            <a:ext cx="5396890" cy="404543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08" y="10608013"/>
            <a:ext cx="5395555" cy="40466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96" y="6360230"/>
            <a:ext cx="5395367" cy="404543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1034778" y="7933220"/>
            <a:ext cx="1753848" cy="1184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34778" y="12039235"/>
            <a:ext cx="1753848" cy="1184221"/>
          </a:xfrm>
          <a:prstGeom prst="rect">
            <a:avLst/>
          </a:prstGeom>
          <a:noFill/>
          <a:ln w="38100"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768890" y="8263003"/>
            <a:ext cx="586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68890" y="12338957"/>
            <a:ext cx="586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/>
          <p:cNvSpPr/>
          <p:nvPr/>
        </p:nvSpPr>
        <p:spPr>
          <a:xfrm flipH="1">
            <a:off x="5359876" y="10638631"/>
            <a:ext cx="3086100" cy="716280"/>
          </a:xfrm>
          <a:custGeom>
            <a:avLst/>
            <a:gdLst>
              <a:gd name="connsiteX0" fmla="*/ 0 w 4617720"/>
              <a:gd name="connsiteY0" fmla="*/ 850325 h 850325"/>
              <a:gd name="connsiteX1" fmla="*/ 1036320 w 4617720"/>
              <a:gd name="connsiteY1" fmla="*/ 492185 h 850325"/>
              <a:gd name="connsiteX2" fmla="*/ 1287780 w 4617720"/>
              <a:gd name="connsiteY2" fmla="*/ 134045 h 850325"/>
              <a:gd name="connsiteX3" fmla="*/ 2141220 w 4617720"/>
              <a:gd name="connsiteY3" fmla="*/ 19745 h 850325"/>
              <a:gd name="connsiteX4" fmla="*/ 3268980 w 4617720"/>
              <a:gd name="connsiteY4" fmla="*/ 507425 h 850325"/>
              <a:gd name="connsiteX5" fmla="*/ 4030980 w 4617720"/>
              <a:gd name="connsiteY5" fmla="*/ 545525 h 850325"/>
              <a:gd name="connsiteX6" fmla="*/ 4617720 w 4617720"/>
              <a:gd name="connsiteY6" fmla="*/ 469325 h 850325"/>
              <a:gd name="connsiteX0-1" fmla="*/ 0 w 4617720"/>
              <a:gd name="connsiteY0-2" fmla="*/ 852728 h 852728"/>
              <a:gd name="connsiteX1-3" fmla="*/ 754380 w 4617720"/>
              <a:gd name="connsiteY1-4" fmla="*/ 608888 h 852728"/>
              <a:gd name="connsiteX2-5" fmla="*/ 1287780 w 4617720"/>
              <a:gd name="connsiteY2-6" fmla="*/ 136448 h 852728"/>
              <a:gd name="connsiteX3-7" fmla="*/ 2141220 w 4617720"/>
              <a:gd name="connsiteY3-8" fmla="*/ 22148 h 852728"/>
              <a:gd name="connsiteX4-9" fmla="*/ 3268980 w 4617720"/>
              <a:gd name="connsiteY4-10" fmla="*/ 509828 h 852728"/>
              <a:gd name="connsiteX5-11" fmla="*/ 4030980 w 4617720"/>
              <a:gd name="connsiteY5-12" fmla="*/ 547928 h 852728"/>
              <a:gd name="connsiteX6-13" fmla="*/ 4617720 w 4617720"/>
              <a:gd name="connsiteY6-14" fmla="*/ 471728 h 852728"/>
              <a:gd name="connsiteX0-15" fmla="*/ 0 w 4617720"/>
              <a:gd name="connsiteY0-16" fmla="*/ 717240 h 717240"/>
              <a:gd name="connsiteX1-17" fmla="*/ 754380 w 4617720"/>
              <a:gd name="connsiteY1-18" fmla="*/ 473400 h 717240"/>
              <a:gd name="connsiteX2-19" fmla="*/ 1287780 w 4617720"/>
              <a:gd name="connsiteY2-20" fmla="*/ 960 h 717240"/>
              <a:gd name="connsiteX3-21" fmla="*/ 2263140 w 4617720"/>
              <a:gd name="connsiteY3-22" fmla="*/ 351480 h 717240"/>
              <a:gd name="connsiteX4-23" fmla="*/ 3268980 w 4617720"/>
              <a:gd name="connsiteY4-24" fmla="*/ 374340 h 717240"/>
              <a:gd name="connsiteX5-25" fmla="*/ 4030980 w 4617720"/>
              <a:gd name="connsiteY5-26" fmla="*/ 412440 h 717240"/>
              <a:gd name="connsiteX6-27" fmla="*/ 4617720 w 4617720"/>
              <a:gd name="connsiteY6-28" fmla="*/ 336240 h 717240"/>
              <a:gd name="connsiteX0-29" fmla="*/ 0 w 4617720"/>
              <a:gd name="connsiteY0-30" fmla="*/ 717136 h 717136"/>
              <a:gd name="connsiteX1-31" fmla="*/ 754380 w 4617720"/>
              <a:gd name="connsiteY1-32" fmla="*/ 473296 h 717136"/>
              <a:gd name="connsiteX2-33" fmla="*/ 1287780 w 4617720"/>
              <a:gd name="connsiteY2-34" fmla="*/ 856 h 717136"/>
              <a:gd name="connsiteX3-35" fmla="*/ 2263140 w 4617720"/>
              <a:gd name="connsiteY3-36" fmla="*/ 351376 h 717136"/>
              <a:gd name="connsiteX4-37" fmla="*/ 3307080 w 4617720"/>
              <a:gd name="connsiteY4-38" fmla="*/ 138016 h 717136"/>
              <a:gd name="connsiteX5-39" fmla="*/ 4030980 w 4617720"/>
              <a:gd name="connsiteY5-40" fmla="*/ 412336 h 717136"/>
              <a:gd name="connsiteX6-41" fmla="*/ 4617720 w 4617720"/>
              <a:gd name="connsiteY6-42" fmla="*/ 336136 h 717136"/>
              <a:gd name="connsiteX0-43" fmla="*/ 0 w 4617720"/>
              <a:gd name="connsiteY0-44" fmla="*/ 717136 h 717136"/>
              <a:gd name="connsiteX1-45" fmla="*/ 754380 w 4617720"/>
              <a:gd name="connsiteY1-46" fmla="*/ 473296 h 717136"/>
              <a:gd name="connsiteX2-47" fmla="*/ 1287780 w 4617720"/>
              <a:gd name="connsiteY2-48" fmla="*/ 856 h 717136"/>
              <a:gd name="connsiteX3-49" fmla="*/ 2263140 w 4617720"/>
              <a:gd name="connsiteY3-50" fmla="*/ 351376 h 717136"/>
              <a:gd name="connsiteX4-51" fmla="*/ 3307080 w 4617720"/>
              <a:gd name="connsiteY4-52" fmla="*/ 138016 h 717136"/>
              <a:gd name="connsiteX5-53" fmla="*/ 3970020 w 4617720"/>
              <a:gd name="connsiteY5-54" fmla="*/ 557116 h 717136"/>
              <a:gd name="connsiteX6-55" fmla="*/ 4617720 w 4617720"/>
              <a:gd name="connsiteY6-56" fmla="*/ 336136 h 717136"/>
              <a:gd name="connsiteX0-57" fmla="*/ 0 w 4617720"/>
              <a:gd name="connsiteY0-58" fmla="*/ 716338 h 716338"/>
              <a:gd name="connsiteX1-59" fmla="*/ 754380 w 4617720"/>
              <a:gd name="connsiteY1-60" fmla="*/ 472498 h 716338"/>
              <a:gd name="connsiteX2-61" fmla="*/ 1287780 w 4617720"/>
              <a:gd name="connsiteY2-62" fmla="*/ 58 h 716338"/>
              <a:gd name="connsiteX3-63" fmla="*/ 2263140 w 4617720"/>
              <a:gd name="connsiteY3-64" fmla="*/ 350578 h 716338"/>
              <a:gd name="connsiteX4-65" fmla="*/ 3307080 w 4617720"/>
              <a:gd name="connsiteY4-66" fmla="*/ 137218 h 716338"/>
              <a:gd name="connsiteX5-67" fmla="*/ 3970020 w 4617720"/>
              <a:gd name="connsiteY5-68" fmla="*/ 556318 h 716338"/>
              <a:gd name="connsiteX6-69" fmla="*/ 4617720 w 4617720"/>
              <a:gd name="connsiteY6-70" fmla="*/ 335338 h 716338"/>
              <a:gd name="connsiteX0-71" fmla="*/ 0 w 4617720"/>
              <a:gd name="connsiteY0-72" fmla="*/ 716338 h 716338"/>
              <a:gd name="connsiteX1-73" fmla="*/ 754380 w 4617720"/>
              <a:gd name="connsiteY1-74" fmla="*/ 472498 h 716338"/>
              <a:gd name="connsiteX2-75" fmla="*/ 1287780 w 4617720"/>
              <a:gd name="connsiteY2-76" fmla="*/ 58 h 716338"/>
              <a:gd name="connsiteX3-77" fmla="*/ 2263140 w 4617720"/>
              <a:gd name="connsiteY3-78" fmla="*/ 350578 h 716338"/>
              <a:gd name="connsiteX4-79" fmla="*/ 3307080 w 4617720"/>
              <a:gd name="connsiteY4-80" fmla="*/ 137218 h 716338"/>
              <a:gd name="connsiteX5-81" fmla="*/ 3970020 w 4617720"/>
              <a:gd name="connsiteY5-82" fmla="*/ 556318 h 716338"/>
              <a:gd name="connsiteX6-83" fmla="*/ 4617720 w 4617720"/>
              <a:gd name="connsiteY6-84" fmla="*/ 335338 h 716338"/>
              <a:gd name="connsiteX0-85" fmla="*/ 0 w 4617720"/>
              <a:gd name="connsiteY0-86" fmla="*/ 716338 h 716338"/>
              <a:gd name="connsiteX1-87" fmla="*/ 754380 w 4617720"/>
              <a:gd name="connsiteY1-88" fmla="*/ 472498 h 716338"/>
              <a:gd name="connsiteX2-89" fmla="*/ 1287780 w 4617720"/>
              <a:gd name="connsiteY2-90" fmla="*/ 58 h 716338"/>
              <a:gd name="connsiteX3-91" fmla="*/ 2263140 w 4617720"/>
              <a:gd name="connsiteY3-92" fmla="*/ 350578 h 716338"/>
              <a:gd name="connsiteX4-93" fmla="*/ 3307080 w 4617720"/>
              <a:gd name="connsiteY4-94" fmla="*/ 137218 h 716338"/>
              <a:gd name="connsiteX5-95" fmla="*/ 3970020 w 4617720"/>
              <a:gd name="connsiteY5-96" fmla="*/ 556318 h 716338"/>
              <a:gd name="connsiteX6-97" fmla="*/ 4617720 w 4617720"/>
              <a:gd name="connsiteY6-98" fmla="*/ 335338 h 716338"/>
              <a:gd name="connsiteX0-99" fmla="*/ 0 w 4617720"/>
              <a:gd name="connsiteY0-100" fmla="*/ 716338 h 716338"/>
              <a:gd name="connsiteX1-101" fmla="*/ 754380 w 4617720"/>
              <a:gd name="connsiteY1-102" fmla="*/ 472498 h 716338"/>
              <a:gd name="connsiteX2-103" fmla="*/ 1287780 w 4617720"/>
              <a:gd name="connsiteY2-104" fmla="*/ 58 h 716338"/>
              <a:gd name="connsiteX3-105" fmla="*/ 2263140 w 4617720"/>
              <a:gd name="connsiteY3-106" fmla="*/ 350578 h 716338"/>
              <a:gd name="connsiteX4-107" fmla="*/ 3307080 w 4617720"/>
              <a:gd name="connsiteY4-108" fmla="*/ 137218 h 716338"/>
              <a:gd name="connsiteX5-109" fmla="*/ 3970020 w 4617720"/>
              <a:gd name="connsiteY5-110" fmla="*/ 556318 h 716338"/>
              <a:gd name="connsiteX6-111" fmla="*/ 4617720 w 4617720"/>
              <a:gd name="connsiteY6-112" fmla="*/ 335338 h 716338"/>
              <a:gd name="connsiteX0-113" fmla="*/ 0 w 4617720"/>
              <a:gd name="connsiteY0-114" fmla="*/ 716338 h 716338"/>
              <a:gd name="connsiteX1-115" fmla="*/ 754380 w 4617720"/>
              <a:gd name="connsiteY1-116" fmla="*/ 472498 h 716338"/>
              <a:gd name="connsiteX2-117" fmla="*/ 1287780 w 4617720"/>
              <a:gd name="connsiteY2-118" fmla="*/ 58 h 716338"/>
              <a:gd name="connsiteX3-119" fmla="*/ 2263140 w 4617720"/>
              <a:gd name="connsiteY3-120" fmla="*/ 350578 h 716338"/>
              <a:gd name="connsiteX4-121" fmla="*/ 3307080 w 4617720"/>
              <a:gd name="connsiteY4-122" fmla="*/ 137218 h 716338"/>
              <a:gd name="connsiteX5-123" fmla="*/ 3970020 w 4617720"/>
              <a:gd name="connsiteY5-124" fmla="*/ 556318 h 716338"/>
              <a:gd name="connsiteX6-125" fmla="*/ 4617720 w 4617720"/>
              <a:gd name="connsiteY6-126" fmla="*/ 335338 h 716338"/>
              <a:gd name="connsiteX0-127" fmla="*/ 0 w 4617720"/>
              <a:gd name="connsiteY0-128" fmla="*/ 716626 h 716626"/>
              <a:gd name="connsiteX1-129" fmla="*/ 754380 w 4617720"/>
              <a:gd name="connsiteY1-130" fmla="*/ 472786 h 716626"/>
              <a:gd name="connsiteX2-131" fmla="*/ 1287780 w 4617720"/>
              <a:gd name="connsiteY2-132" fmla="*/ 346 h 716626"/>
              <a:gd name="connsiteX3-133" fmla="*/ 2263140 w 4617720"/>
              <a:gd name="connsiteY3-134" fmla="*/ 350866 h 716626"/>
              <a:gd name="connsiteX4-135" fmla="*/ 3307080 w 4617720"/>
              <a:gd name="connsiteY4-136" fmla="*/ 137506 h 716626"/>
              <a:gd name="connsiteX5-137" fmla="*/ 3970020 w 4617720"/>
              <a:gd name="connsiteY5-138" fmla="*/ 556606 h 716626"/>
              <a:gd name="connsiteX6-139" fmla="*/ 4617720 w 4617720"/>
              <a:gd name="connsiteY6-140" fmla="*/ 335626 h 716626"/>
              <a:gd name="connsiteX0-141" fmla="*/ 0 w 4617720"/>
              <a:gd name="connsiteY0-142" fmla="*/ 716626 h 716626"/>
              <a:gd name="connsiteX1-143" fmla="*/ 754380 w 4617720"/>
              <a:gd name="connsiteY1-144" fmla="*/ 472786 h 716626"/>
              <a:gd name="connsiteX2-145" fmla="*/ 1287780 w 4617720"/>
              <a:gd name="connsiteY2-146" fmla="*/ 346 h 716626"/>
              <a:gd name="connsiteX3-147" fmla="*/ 2263140 w 4617720"/>
              <a:gd name="connsiteY3-148" fmla="*/ 350866 h 716626"/>
              <a:gd name="connsiteX4-149" fmla="*/ 3307080 w 4617720"/>
              <a:gd name="connsiteY4-150" fmla="*/ 137506 h 716626"/>
              <a:gd name="connsiteX5-151" fmla="*/ 3970020 w 4617720"/>
              <a:gd name="connsiteY5-152" fmla="*/ 556606 h 716626"/>
              <a:gd name="connsiteX6-153" fmla="*/ 4617720 w 4617720"/>
              <a:gd name="connsiteY6-154" fmla="*/ 335626 h 716626"/>
              <a:gd name="connsiteX0-155" fmla="*/ 0 w 4617720"/>
              <a:gd name="connsiteY0-156" fmla="*/ 716280 h 716280"/>
              <a:gd name="connsiteX1-157" fmla="*/ 754380 w 4617720"/>
              <a:gd name="connsiteY1-158" fmla="*/ 472440 h 716280"/>
              <a:gd name="connsiteX2-159" fmla="*/ 1287780 w 4617720"/>
              <a:gd name="connsiteY2-160" fmla="*/ 0 h 716280"/>
              <a:gd name="connsiteX3-161" fmla="*/ 2263140 w 4617720"/>
              <a:gd name="connsiteY3-162" fmla="*/ 350520 h 716280"/>
              <a:gd name="connsiteX4-163" fmla="*/ 3307080 w 4617720"/>
              <a:gd name="connsiteY4-164" fmla="*/ 137160 h 716280"/>
              <a:gd name="connsiteX5-165" fmla="*/ 3970020 w 4617720"/>
              <a:gd name="connsiteY5-166" fmla="*/ 556260 h 716280"/>
              <a:gd name="connsiteX6-167" fmla="*/ 4617720 w 4617720"/>
              <a:gd name="connsiteY6-168" fmla="*/ 335280 h 716280"/>
              <a:gd name="connsiteX0-169" fmla="*/ 0 w 4617720"/>
              <a:gd name="connsiteY0-170" fmla="*/ 738868 h 738868"/>
              <a:gd name="connsiteX1-171" fmla="*/ 754380 w 4617720"/>
              <a:gd name="connsiteY1-172" fmla="*/ 495028 h 738868"/>
              <a:gd name="connsiteX2-173" fmla="*/ 1287780 w 4617720"/>
              <a:gd name="connsiteY2-174" fmla="*/ 22588 h 738868"/>
              <a:gd name="connsiteX3-175" fmla="*/ 2263140 w 4617720"/>
              <a:gd name="connsiteY3-176" fmla="*/ 373108 h 738868"/>
              <a:gd name="connsiteX4-177" fmla="*/ 3307080 w 4617720"/>
              <a:gd name="connsiteY4-178" fmla="*/ 159748 h 738868"/>
              <a:gd name="connsiteX5-179" fmla="*/ 3970020 w 4617720"/>
              <a:gd name="connsiteY5-180" fmla="*/ 578848 h 738868"/>
              <a:gd name="connsiteX6-181" fmla="*/ 4617720 w 4617720"/>
              <a:gd name="connsiteY6-182" fmla="*/ 357868 h 738868"/>
              <a:gd name="connsiteX0-183" fmla="*/ 0 w 4617720"/>
              <a:gd name="connsiteY0-184" fmla="*/ 716280 h 716280"/>
              <a:gd name="connsiteX1-185" fmla="*/ 754380 w 4617720"/>
              <a:gd name="connsiteY1-186" fmla="*/ 472440 h 716280"/>
              <a:gd name="connsiteX2-187" fmla="*/ 1287780 w 4617720"/>
              <a:gd name="connsiteY2-188" fmla="*/ 0 h 716280"/>
              <a:gd name="connsiteX3-189" fmla="*/ 2263140 w 4617720"/>
              <a:gd name="connsiteY3-190" fmla="*/ 350520 h 716280"/>
              <a:gd name="connsiteX4-191" fmla="*/ 3307080 w 4617720"/>
              <a:gd name="connsiteY4-192" fmla="*/ 137160 h 716280"/>
              <a:gd name="connsiteX5-193" fmla="*/ 3970020 w 4617720"/>
              <a:gd name="connsiteY5-194" fmla="*/ 556260 h 716280"/>
              <a:gd name="connsiteX6-195" fmla="*/ 4617720 w 4617720"/>
              <a:gd name="connsiteY6-196" fmla="*/ 335280 h 716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617720" h="716280">
                <a:moveTo>
                  <a:pt x="0" y="716280"/>
                </a:moveTo>
                <a:cubicBezTo>
                  <a:pt x="410845" y="596900"/>
                  <a:pt x="539750" y="591820"/>
                  <a:pt x="754380" y="472440"/>
                </a:cubicBezTo>
                <a:cubicBezTo>
                  <a:pt x="969010" y="353060"/>
                  <a:pt x="838200" y="111760"/>
                  <a:pt x="1287780" y="0"/>
                </a:cubicBezTo>
                <a:cubicBezTo>
                  <a:pt x="1493520" y="322580"/>
                  <a:pt x="1926590" y="327660"/>
                  <a:pt x="2263140" y="350520"/>
                </a:cubicBezTo>
                <a:cubicBezTo>
                  <a:pt x="2599690" y="373380"/>
                  <a:pt x="3022600" y="102870"/>
                  <a:pt x="3307080" y="137160"/>
                </a:cubicBezTo>
                <a:cubicBezTo>
                  <a:pt x="3591560" y="171450"/>
                  <a:pt x="3745230" y="562610"/>
                  <a:pt x="3970020" y="556260"/>
                </a:cubicBezTo>
                <a:cubicBezTo>
                  <a:pt x="4194810" y="549910"/>
                  <a:pt x="4505960" y="321310"/>
                  <a:pt x="4617720" y="33528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8060591" y="10996771"/>
            <a:ext cx="216000" cy="216000"/>
          </a:xfrm>
          <a:prstGeom prst="ellipse">
            <a:avLst/>
          </a:prstGeom>
          <a:solidFill>
            <a:srgbClr val="FF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7753839" y="10582592"/>
            <a:ext cx="216000" cy="216000"/>
          </a:xfrm>
          <a:prstGeom prst="ellipse">
            <a:avLst/>
          </a:prstGeom>
          <a:solidFill>
            <a:srgbClr val="FF330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7230486" y="10655912"/>
            <a:ext cx="216000" cy="216000"/>
          </a:xfrm>
          <a:prstGeom prst="ellipse">
            <a:avLst/>
          </a:prstGeom>
          <a:solidFill>
            <a:srgbClr val="FF33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6783451" y="10762592"/>
            <a:ext cx="216000" cy="216000"/>
          </a:xfrm>
          <a:prstGeom prst="ellipse">
            <a:avLst/>
          </a:prstGeom>
          <a:solidFill>
            <a:srgbClr val="FF3300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flipH="1">
            <a:off x="6338951" y="10577512"/>
            <a:ext cx="216000" cy="216000"/>
          </a:xfrm>
          <a:prstGeom prst="ellipse">
            <a:avLst/>
          </a:prstGeom>
          <a:solidFill>
            <a:srgbClr val="FF3300">
              <a:alpha val="4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flipH="1">
            <a:off x="5839254" y="10750713"/>
            <a:ext cx="216000" cy="216000"/>
          </a:xfrm>
          <a:prstGeom prst="ellipse">
            <a:avLst/>
          </a:prstGeom>
          <a:solidFill>
            <a:srgbClr val="FF33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5359185" y="9712802"/>
            <a:ext cx="0" cy="1990897"/>
          </a:xfrm>
          <a:prstGeom prst="straightConnector1">
            <a:avLst/>
          </a:prstGeom>
          <a:ln w="53975">
            <a:solidFill>
              <a:srgbClr val="004BB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5329397" y="11703698"/>
            <a:ext cx="3284221" cy="0"/>
          </a:xfrm>
          <a:prstGeom prst="straightConnector1">
            <a:avLst/>
          </a:prstGeom>
          <a:ln w="53975">
            <a:solidFill>
              <a:srgbClr val="004BB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944014" y="9825368"/>
            <a:ext cx="205487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205946" y="11692030"/>
            <a:ext cx="30861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937868" y="9640703"/>
            <a:ext cx="30861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964433" y="11507364"/>
            <a:ext cx="30861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024837" y="9458517"/>
            <a:ext cx="1837002" cy="104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 Direction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97108" y="9315838"/>
            <a:ext cx="5803339" cy="2800719"/>
            <a:chOff x="11397108" y="9315838"/>
            <a:chExt cx="5803339" cy="2800719"/>
          </a:xfrm>
        </p:grpSpPr>
        <p:sp>
          <p:nvSpPr>
            <p:cNvPr id="107" name="箭头: 右 106"/>
            <p:cNvSpPr/>
            <p:nvPr/>
          </p:nvSpPr>
          <p:spPr>
            <a:xfrm>
              <a:off x="14627993" y="10442460"/>
              <a:ext cx="737510" cy="13118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任意多边形: 形状 69"/>
            <p:cNvSpPr/>
            <p:nvPr/>
          </p:nvSpPr>
          <p:spPr>
            <a:xfrm flipH="1">
              <a:off x="11819116" y="10495952"/>
              <a:ext cx="3086100" cy="716280"/>
            </a:xfrm>
            <a:custGeom>
              <a:avLst/>
              <a:gdLst>
                <a:gd name="connsiteX0" fmla="*/ 0 w 4617720"/>
                <a:gd name="connsiteY0" fmla="*/ 850325 h 850325"/>
                <a:gd name="connsiteX1" fmla="*/ 1036320 w 4617720"/>
                <a:gd name="connsiteY1" fmla="*/ 492185 h 850325"/>
                <a:gd name="connsiteX2" fmla="*/ 1287780 w 4617720"/>
                <a:gd name="connsiteY2" fmla="*/ 134045 h 850325"/>
                <a:gd name="connsiteX3" fmla="*/ 2141220 w 4617720"/>
                <a:gd name="connsiteY3" fmla="*/ 19745 h 850325"/>
                <a:gd name="connsiteX4" fmla="*/ 3268980 w 4617720"/>
                <a:gd name="connsiteY4" fmla="*/ 507425 h 850325"/>
                <a:gd name="connsiteX5" fmla="*/ 4030980 w 4617720"/>
                <a:gd name="connsiteY5" fmla="*/ 545525 h 850325"/>
                <a:gd name="connsiteX6" fmla="*/ 4617720 w 4617720"/>
                <a:gd name="connsiteY6" fmla="*/ 469325 h 850325"/>
                <a:gd name="connsiteX0-1" fmla="*/ 0 w 4617720"/>
                <a:gd name="connsiteY0-2" fmla="*/ 852728 h 852728"/>
                <a:gd name="connsiteX1-3" fmla="*/ 754380 w 4617720"/>
                <a:gd name="connsiteY1-4" fmla="*/ 608888 h 852728"/>
                <a:gd name="connsiteX2-5" fmla="*/ 1287780 w 4617720"/>
                <a:gd name="connsiteY2-6" fmla="*/ 136448 h 852728"/>
                <a:gd name="connsiteX3-7" fmla="*/ 2141220 w 4617720"/>
                <a:gd name="connsiteY3-8" fmla="*/ 22148 h 852728"/>
                <a:gd name="connsiteX4-9" fmla="*/ 3268980 w 4617720"/>
                <a:gd name="connsiteY4-10" fmla="*/ 509828 h 852728"/>
                <a:gd name="connsiteX5-11" fmla="*/ 4030980 w 4617720"/>
                <a:gd name="connsiteY5-12" fmla="*/ 547928 h 852728"/>
                <a:gd name="connsiteX6-13" fmla="*/ 4617720 w 4617720"/>
                <a:gd name="connsiteY6-14" fmla="*/ 471728 h 852728"/>
                <a:gd name="connsiteX0-15" fmla="*/ 0 w 4617720"/>
                <a:gd name="connsiteY0-16" fmla="*/ 717240 h 717240"/>
                <a:gd name="connsiteX1-17" fmla="*/ 754380 w 4617720"/>
                <a:gd name="connsiteY1-18" fmla="*/ 473400 h 717240"/>
                <a:gd name="connsiteX2-19" fmla="*/ 1287780 w 4617720"/>
                <a:gd name="connsiteY2-20" fmla="*/ 960 h 717240"/>
                <a:gd name="connsiteX3-21" fmla="*/ 2263140 w 4617720"/>
                <a:gd name="connsiteY3-22" fmla="*/ 351480 h 717240"/>
                <a:gd name="connsiteX4-23" fmla="*/ 3268980 w 4617720"/>
                <a:gd name="connsiteY4-24" fmla="*/ 374340 h 717240"/>
                <a:gd name="connsiteX5-25" fmla="*/ 4030980 w 4617720"/>
                <a:gd name="connsiteY5-26" fmla="*/ 412440 h 717240"/>
                <a:gd name="connsiteX6-27" fmla="*/ 4617720 w 4617720"/>
                <a:gd name="connsiteY6-28" fmla="*/ 336240 h 717240"/>
                <a:gd name="connsiteX0-29" fmla="*/ 0 w 4617720"/>
                <a:gd name="connsiteY0-30" fmla="*/ 717136 h 717136"/>
                <a:gd name="connsiteX1-31" fmla="*/ 754380 w 4617720"/>
                <a:gd name="connsiteY1-32" fmla="*/ 473296 h 717136"/>
                <a:gd name="connsiteX2-33" fmla="*/ 1287780 w 4617720"/>
                <a:gd name="connsiteY2-34" fmla="*/ 856 h 717136"/>
                <a:gd name="connsiteX3-35" fmla="*/ 2263140 w 4617720"/>
                <a:gd name="connsiteY3-36" fmla="*/ 351376 h 717136"/>
                <a:gd name="connsiteX4-37" fmla="*/ 3307080 w 4617720"/>
                <a:gd name="connsiteY4-38" fmla="*/ 138016 h 717136"/>
                <a:gd name="connsiteX5-39" fmla="*/ 4030980 w 4617720"/>
                <a:gd name="connsiteY5-40" fmla="*/ 412336 h 717136"/>
                <a:gd name="connsiteX6-41" fmla="*/ 4617720 w 4617720"/>
                <a:gd name="connsiteY6-42" fmla="*/ 336136 h 717136"/>
                <a:gd name="connsiteX0-43" fmla="*/ 0 w 4617720"/>
                <a:gd name="connsiteY0-44" fmla="*/ 717136 h 717136"/>
                <a:gd name="connsiteX1-45" fmla="*/ 754380 w 4617720"/>
                <a:gd name="connsiteY1-46" fmla="*/ 473296 h 717136"/>
                <a:gd name="connsiteX2-47" fmla="*/ 1287780 w 4617720"/>
                <a:gd name="connsiteY2-48" fmla="*/ 856 h 717136"/>
                <a:gd name="connsiteX3-49" fmla="*/ 2263140 w 4617720"/>
                <a:gd name="connsiteY3-50" fmla="*/ 351376 h 717136"/>
                <a:gd name="connsiteX4-51" fmla="*/ 3307080 w 4617720"/>
                <a:gd name="connsiteY4-52" fmla="*/ 138016 h 717136"/>
                <a:gd name="connsiteX5-53" fmla="*/ 3970020 w 4617720"/>
                <a:gd name="connsiteY5-54" fmla="*/ 557116 h 717136"/>
                <a:gd name="connsiteX6-55" fmla="*/ 4617720 w 4617720"/>
                <a:gd name="connsiteY6-56" fmla="*/ 336136 h 717136"/>
                <a:gd name="connsiteX0-57" fmla="*/ 0 w 4617720"/>
                <a:gd name="connsiteY0-58" fmla="*/ 716338 h 716338"/>
                <a:gd name="connsiteX1-59" fmla="*/ 754380 w 4617720"/>
                <a:gd name="connsiteY1-60" fmla="*/ 472498 h 716338"/>
                <a:gd name="connsiteX2-61" fmla="*/ 1287780 w 4617720"/>
                <a:gd name="connsiteY2-62" fmla="*/ 58 h 716338"/>
                <a:gd name="connsiteX3-63" fmla="*/ 2263140 w 4617720"/>
                <a:gd name="connsiteY3-64" fmla="*/ 350578 h 716338"/>
                <a:gd name="connsiteX4-65" fmla="*/ 3307080 w 4617720"/>
                <a:gd name="connsiteY4-66" fmla="*/ 137218 h 716338"/>
                <a:gd name="connsiteX5-67" fmla="*/ 3970020 w 4617720"/>
                <a:gd name="connsiteY5-68" fmla="*/ 556318 h 716338"/>
                <a:gd name="connsiteX6-69" fmla="*/ 4617720 w 4617720"/>
                <a:gd name="connsiteY6-70" fmla="*/ 335338 h 716338"/>
                <a:gd name="connsiteX0-71" fmla="*/ 0 w 4617720"/>
                <a:gd name="connsiteY0-72" fmla="*/ 716338 h 716338"/>
                <a:gd name="connsiteX1-73" fmla="*/ 754380 w 4617720"/>
                <a:gd name="connsiteY1-74" fmla="*/ 472498 h 716338"/>
                <a:gd name="connsiteX2-75" fmla="*/ 1287780 w 4617720"/>
                <a:gd name="connsiteY2-76" fmla="*/ 58 h 716338"/>
                <a:gd name="connsiteX3-77" fmla="*/ 2263140 w 4617720"/>
                <a:gd name="connsiteY3-78" fmla="*/ 350578 h 716338"/>
                <a:gd name="connsiteX4-79" fmla="*/ 3307080 w 4617720"/>
                <a:gd name="connsiteY4-80" fmla="*/ 137218 h 716338"/>
                <a:gd name="connsiteX5-81" fmla="*/ 3970020 w 4617720"/>
                <a:gd name="connsiteY5-82" fmla="*/ 556318 h 716338"/>
                <a:gd name="connsiteX6-83" fmla="*/ 4617720 w 4617720"/>
                <a:gd name="connsiteY6-84" fmla="*/ 335338 h 716338"/>
                <a:gd name="connsiteX0-85" fmla="*/ 0 w 4617720"/>
                <a:gd name="connsiteY0-86" fmla="*/ 716338 h 716338"/>
                <a:gd name="connsiteX1-87" fmla="*/ 754380 w 4617720"/>
                <a:gd name="connsiteY1-88" fmla="*/ 472498 h 716338"/>
                <a:gd name="connsiteX2-89" fmla="*/ 1287780 w 4617720"/>
                <a:gd name="connsiteY2-90" fmla="*/ 58 h 716338"/>
                <a:gd name="connsiteX3-91" fmla="*/ 2263140 w 4617720"/>
                <a:gd name="connsiteY3-92" fmla="*/ 350578 h 716338"/>
                <a:gd name="connsiteX4-93" fmla="*/ 3307080 w 4617720"/>
                <a:gd name="connsiteY4-94" fmla="*/ 137218 h 716338"/>
                <a:gd name="connsiteX5-95" fmla="*/ 3970020 w 4617720"/>
                <a:gd name="connsiteY5-96" fmla="*/ 556318 h 716338"/>
                <a:gd name="connsiteX6-97" fmla="*/ 4617720 w 4617720"/>
                <a:gd name="connsiteY6-98" fmla="*/ 335338 h 716338"/>
                <a:gd name="connsiteX0-99" fmla="*/ 0 w 4617720"/>
                <a:gd name="connsiteY0-100" fmla="*/ 716338 h 716338"/>
                <a:gd name="connsiteX1-101" fmla="*/ 754380 w 4617720"/>
                <a:gd name="connsiteY1-102" fmla="*/ 472498 h 716338"/>
                <a:gd name="connsiteX2-103" fmla="*/ 1287780 w 4617720"/>
                <a:gd name="connsiteY2-104" fmla="*/ 58 h 716338"/>
                <a:gd name="connsiteX3-105" fmla="*/ 2263140 w 4617720"/>
                <a:gd name="connsiteY3-106" fmla="*/ 350578 h 716338"/>
                <a:gd name="connsiteX4-107" fmla="*/ 3307080 w 4617720"/>
                <a:gd name="connsiteY4-108" fmla="*/ 137218 h 716338"/>
                <a:gd name="connsiteX5-109" fmla="*/ 3970020 w 4617720"/>
                <a:gd name="connsiteY5-110" fmla="*/ 556318 h 716338"/>
                <a:gd name="connsiteX6-111" fmla="*/ 4617720 w 4617720"/>
                <a:gd name="connsiteY6-112" fmla="*/ 335338 h 716338"/>
                <a:gd name="connsiteX0-113" fmla="*/ 0 w 4617720"/>
                <a:gd name="connsiteY0-114" fmla="*/ 716338 h 716338"/>
                <a:gd name="connsiteX1-115" fmla="*/ 754380 w 4617720"/>
                <a:gd name="connsiteY1-116" fmla="*/ 472498 h 716338"/>
                <a:gd name="connsiteX2-117" fmla="*/ 1287780 w 4617720"/>
                <a:gd name="connsiteY2-118" fmla="*/ 58 h 716338"/>
                <a:gd name="connsiteX3-119" fmla="*/ 2263140 w 4617720"/>
                <a:gd name="connsiteY3-120" fmla="*/ 350578 h 716338"/>
                <a:gd name="connsiteX4-121" fmla="*/ 3307080 w 4617720"/>
                <a:gd name="connsiteY4-122" fmla="*/ 137218 h 716338"/>
                <a:gd name="connsiteX5-123" fmla="*/ 3970020 w 4617720"/>
                <a:gd name="connsiteY5-124" fmla="*/ 556318 h 716338"/>
                <a:gd name="connsiteX6-125" fmla="*/ 4617720 w 4617720"/>
                <a:gd name="connsiteY6-126" fmla="*/ 335338 h 716338"/>
                <a:gd name="connsiteX0-127" fmla="*/ 0 w 4617720"/>
                <a:gd name="connsiteY0-128" fmla="*/ 716626 h 716626"/>
                <a:gd name="connsiteX1-129" fmla="*/ 754380 w 4617720"/>
                <a:gd name="connsiteY1-130" fmla="*/ 472786 h 716626"/>
                <a:gd name="connsiteX2-131" fmla="*/ 1287780 w 4617720"/>
                <a:gd name="connsiteY2-132" fmla="*/ 346 h 716626"/>
                <a:gd name="connsiteX3-133" fmla="*/ 2263140 w 4617720"/>
                <a:gd name="connsiteY3-134" fmla="*/ 350866 h 716626"/>
                <a:gd name="connsiteX4-135" fmla="*/ 3307080 w 4617720"/>
                <a:gd name="connsiteY4-136" fmla="*/ 137506 h 716626"/>
                <a:gd name="connsiteX5-137" fmla="*/ 3970020 w 4617720"/>
                <a:gd name="connsiteY5-138" fmla="*/ 556606 h 716626"/>
                <a:gd name="connsiteX6-139" fmla="*/ 4617720 w 4617720"/>
                <a:gd name="connsiteY6-140" fmla="*/ 335626 h 716626"/>
                <a:gd name="connsiteX0-141" fmla="*/ 0 w 4617720"/>
                <a:gd name="connsiteY0-142" fmla="*/ 716626 h 716626"/>
                <a:gd name="connsiteX1-143" fmla="*/ 754380 w 4617720"/>
                <a:gd name="connsiteY1-144" fmla="*/ 472786 h 716626"/>
                <a:gd name="connsiteX2-145" fmla="*/ 1287780 w 4617720"/>
                <a:gd name="connsiteY2-146" fmla="*/ 346 h 716626"/>
                <a:gd name="connsiteX3-147" fmla="*/ 2263140 w 4617720"/>
                <a:gd name="connsiteY3-148" fmla="*/ 350866 h 716626"/>
                <a:gd name="connsiteX4-149" fmla="*/ 3307080 w 4617720"/>
                <a:gd name="connsiteY4-150" fmla="*/ 137506 h 716626"/>
                <a:gd name="connsiteX5-151" fmla="*/ 3970020 w 4617720"/>
                <a:gd name="connsiteY5-152" fmla="*/ 556606 h 716626"/>
                <a:gd name="connsiteX6-153" fmla="*/ 4617720 w 4617720"/>
                <a:gd name="connsiteY6-154" fmla="*/ 335626 h 716626"/>
                <a:gd name="connsiteX0-155" fmla="*/ 0 w 4617720"/>
                <a:gd name="connsiteY0-156" fmla="*/ 716280 h 716280"/>
                <a:gd name="connsiteX1-157" fmla="*/ 754380 w 4617720"/>
                <a:gd name="connsiteY1-158" fmla="*/ 472440 h 716280"/>
                <a:gd name="connsiteX2-159" fmla="*/ 1287780 w 4617720"/>
                <a:gd name="connsiteY2-160" fmla="*/ 0 h 716280"/>
                <a:gd name="connsiteX3-161" fmla="*/ 2263140 w 4617720"/>
                <a:gd name="connsiteY3-162" fmla="*/ 350520 h 716280"/>
                <a:gd name="connsiteX4-163" fmla="*/ 3307080 w 4617720"/>
                <a:gd name="connsiteY4-164" fmla="*/ 137160 h 716280"/>
                <a:gd name="connsiteX5-165" fmla="*/ 3970020 w 4617720"/>
                <a:gd name="connsiteY5-166" fmla="*/ 556260 h 716280"/>
                <a:gd name="connsiteX6-167" fmla="*/ 4617720 w 4617720"/>
                <a:gd name="connsiteY6-168" fmla="*/ 335280 h 716280"/>
                <a:gd name="connsiteX0-169" fmla="*/ 0 w 4617720"/>
                <a:gd name="connsiteY0-170" fmla="*/ 738868 h 738868"/>
                <a:gd name="connsiteX1-171" fmla="*/ 754380 w 4617720"/>
                <a:gd name="connsiteY1-172" fmla="*/ 495028 h 738868"/>
                <a:gd name="connsiteX2-173" fmla="*/ 1287780 w 4617720"/>
                <a:gd name="connsiteY2-174" fmla="*/ 22588 h 738868"/>
                <a:gd name="connsiteX3-175" fmla="*/ 2263140 w 4617720"/>
                <a:gd name="connsiteY3-176" fmla="*/ 373108 h 738868"/>
                <a:gd name="connsiteX4-177" fmla="*/ 3307080 w 4617720"/>
                <a:gd name="connsiteY4-178" fmla="*/ 159748 h 738868"/>
                <a:gd name="connsiteX5-179" fmla="*/ 3970020 w 4617720"/>
                <a:gd name="connsiteY5-180" fmla="*/ 578848 h 738868"/>
                <a:gd name="connsiteX6-181" fmla="*/ 4617720 w 4617720"/>
                <a:gd name="connsiteY6-182" fmla="*/ 357868 h 738868"/>
                <a:gd name="connsiteX0-183" fmla="*/ 0 w 4617720"/>
                <a:gd name="connsiteY0-184" fmla="*/ 716280 h 716280"/>
                <a:gd name="connsiteX1-185" fmla="*/ 754380 w 4617720"/>
                <a:gd name="connsiteY1-186" fmla="*/ 472440 h 716280"/>
                <a:gd name="connsiteX2-187" fmla="*/ 1287780 w 4617720"/>
                <a:gd name="connsiteY2-188" fmla="*/ 0 h 716280"/>
                <a:gd name="connsiteX3-189" fmla="*/ 2263140 w 4617720"/>
                <a:gd name="connsiteY3-190" fmla="*/ 350520 h 716280"/>
                <a:gd name="connsiteX4-191" fmla="*/ 3307080 w 4617720"/>
                <a:gd name="connsiteY4-192" fmla="*/ 137160 h 716280"/>
                <a:gd name="connsiteX5-193" fmla="*/ 3970020 w 4617720"/>
                <a:gd name="connsiteY5-194" fmla="*/ 556260 h 716280"/>
                <a:gd name="connsiteX6-195" fmla="*/ 4617720 w 4617720"/>
                <a:gd name="connsiteY6-196" fmla="*/ 335280 h 7162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617720" h="716280">
                  <a:moveTo>
                    <a:pt x="0" y="716280"/>
                  </a:moveTo>
                  <a:cubicBezTo>
                    <a:pt x="410845" y="596900"/>
                    <a:pt x="539750" y="591820"/>
                    <a:pt x="754380" y="472440"/>
                  </a:cubicBezTo>
                  <a:cubicBezTo>
                    <a:pt x="969010" y="353060"/>
                    <a:pt x="838200" y="111760"/>
                    <a:pt x="1287780" y="0"/>
                  </a:cubicBezTo>
                  <a:cubicBezTo>
                    <a:pt x="1493520" y="322580"/>
                    <a:pt x="1926590" y="327660"/>
                    <a:pt x="2263140" y="350520"/>
                  </a:cubicBezTo>
                  <a:cubicBezTo>
                    <a:pt x="2599690" y="373380"/>
                    <a:pt x="3022600" y="102870"/>
                    <a:pt x="3307080" y="137160"/>
                  </a:cubicBezTo>
                  <a:cubicBezTo>
                    <a:pt x="3591560" y="171450"/>
                    <a:pt x="3745230" y="562610"/>
                    <a:pt x="3970020" y="556260"/>
                  </a:cubicBezTo>
                  <a:cubicBezTo>
                    <a:pt x="4194810" y="549910"/>
                    <a:pt x="4505960" y="321310"/>
                    <a:pt x="4617720" y="335280"/>
                  </a:cubicBezTo>
                </a:path>
              </a:pathLst>
            </a:custGeom>
            <a:noFill/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V="1">
              <a:off x="11818425" y="9570122"/>
              <a:ext cx="0" cy="1990897"/>
            </a:xfrm>
            <a:prstGeom prst="straightConnector1">
              <a:avLst/>
            </a:prstGeom>
            <a:ln w="53975">
              <a:solidFill>
                <a:srgbClr val="004BB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>
              <a:off x="11788636" y="11561019"/>
              <a:ext cx="3284221" cy="0"/>
            </a:xfrm>
            <a:prstGeom prst="straightConnector1">
              <a:avLst/>
            </a:prstGeom>
            <a:ln w="53975">
              <a:solidFill>
                <a:srgbClr val="004BB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>
              <a:off x="12403253" y="9682689"/>
              <a:ext cx="2054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14665186" y="11549350"/>
              <a:ext cx="308610" cy="56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1397108" y="9498023"/>
              <a:ext cx="308610" cy="56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1423673" y="11364684"/>
              <a:ext cx="308610" cy="56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2484077" y="9315838"/>
              <a:ext cx="1837002" cy="1042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Driving Direction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 rot="18648747">
              <a:off x="12271066" y="10570528"/>
              <a:ext cx="322042" cy="216000"/>
              <a:chOff x="8743237" y="4762848"/>
              <a:chExt cx="322042" cy="216000"/>
            </a:xfrm>
          </p:grpSpPr>
          <p:sp>
            <p:nvSpPr>
              <p:cNvPr id="84" name="椭圆 83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3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5" name="直接连接符 84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 rot="1596101">
              <a:off x="12770697" y="10443893"/>
              <a:ext cx="322042" cy="216000"/>
              <a:chOff x="8743237" y="4762848"/>
              <a:chExt cx="322042" cy="216000"/>
            </a:xfrm>
          </p:grpSpPr>
          <p:sp>
            <p:nvSpPr>
              <p:cNvPr id="88" name="椭圆 87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4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9" name="直接连接符 88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合 89"/>
            <p:cNvGrpSpPr/>
            <p:nvPr/>
          </p:nvGrpSpPr>
          <p:grpSpPr>
            <a:xfrm rot="21445650">
              <a:off x="13241091" y="10606847"/>
              <a:ext cx="322042" cy="216000"/>
              <a:chOff x="8743237" y="4762848"/>
              <a:chExt cx="322042" cy="216000"/>
            </a:xfrm>
          </p:grpSpPr>
          <p:sp>
            <p:nvSpPr>
              <p:cNvPr id="91" name="椭圆 90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>
                    <a:alpha val="96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/>
            <p:cNvGrpSpPr/>
            <p:nvPr/>
          </p:nvGrpSpPr>
          <p:grpSpPr>
            <a:xfrm rot="19084149">
              <a:off x="13688083" y="10466532"/>
              <a:ext cx="322042" cy="216000"/>
              <a:chOff x="8743237" y="4762848"/>
              <a:chExt cx="322042" cy="216000"/>
            </a:xfrm>
          </p:grpSpPr>
          <p:sp>
            <p:nvSpPr>
              <p:cNvPr id="94" name="椭圆 93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5"/>
            <p:cNvGrpSpPr/>
            <p:nvPr/>
          </p:nvGrpSpPr>
          <p:grpSpPr>
            <a:xfrm rot="2193875">
              <a:off x="14204339" y="10457861"/>
              <a:ext cx="322042" cy="216000"/>
              <a:chOff x="8743237" y="4762848"/>
              <a:chExt cx="322042" cy="216000"/>
            </a:xfrm>
          </p:grpSpPr>
          <p:sp>
            <p:nvSpPr>
              <p:cNvPr id="97" name="椭圆 96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9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8" name="直接连接符 97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/>
            <p:cNvGrpSpPr/>
            <p:nvPr/>
          </p:nvGrpSpPr>
          <p:grpSpPr>
            <a:xfrm rot="1380353">
              <a:off x="14499458" y="10862539"/>
              <a:ext cx="322042" cy="216000"/>
              <a:chOff x="8743237" y="4762848"/>
              <a:chExt cx="322042" cy="216000"/>
            </a:xfrm>
          </p:grpSpPr>
          <p:sp>
            <p:nvSpPr>
              <p:cNvPr id="100" name="椭圆 99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1" name="直接连接符 100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组合 105"/>
            <p:cNvGrpSpPr>
              <a:grpSpLocks noChangeAspect="1"/>
            </p:cNvGrpSpPr>
            <p:nvPr/>
          </p:nvGrpSpPr>
          <p:grpSpPr>
            <a:xfrm flipH="1">
              <a:off x="13567744" y="9986878"/>
              <a:ext cx="1055476" cy="1139559"/>
              <a:chOff x="12053174" y="4034605"/>
              <a:chExt cx="1077544" cy="1163384"/>
            </a:xfrm>
          </p:grpSpPr>
          <p:sp>
            <p:nvSpPr>
              <p:cNvPr id="103" name="矩形 102"/>
              <p:cNvSpPr/>
              <p:nvPr/>
            </p:nvSpPr>
            <p:spPr>
              <a:xfrm rot="19056018">
                <a:off x="12879017" y="4981088"/>
                <a:ext cx="138879" cy="18000"/>
              </a:xfrm>
              <a:prstGeom prst="rect">
                <a:avLst/>
              </a:prstGeom>
              <a:solidFill>
                <a:srgbClr val="F4F30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" name="流程图: 文档 103"/>
              <p:cNvSpPr/>
              <p:nvPr/>
            </p:nvSpPr>
            <p:spPr>
              <a:xfrm rot="19080000">
                <a:off x="12962054" y="4965874"/>
                <a:ext cx="138995" cy="232115"/>
              </a:xfrm>
              <a:prstGeom prst="flowChartDocument">
                <a:avLst/>
              </a:prstGeom>
              <a:solidFill>
                <a:srgbClr val="41410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>
                <a:off x="12053174" y="4034605"/>
                <a:ext cx="1077544" cy="1077544"/>
              </a:xfrm>
              <a:prstGeom prst="ellipse">
                <a:avLst/>
              </a:prstGeom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  <a:alpha val="28000"/>
                    </a:schemeClr>
                  </a:gs>
                  <a:gs pos="86000">
                    <a:srgbClr val="75C4FF">
                      <a:alpha val="54000"/>
                    </a:srgbClr>
                  </a:gs>
                  <a:gs pos="100000">
                    <a:srgbClr val="0192FF">
                      <a:alpha val="68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08" name="文本框 107"/>
            <p:cNvSpPr txBox="1"/>
            <p:nvPr/>
          </p:nvSpPr>
          <p:spPr>
            <a:xfrm rot="29646">
              <a:off x="14577088" y="10199819"/>
              <a:ext cx="7934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ZOOM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flipH="1">
              <a:off x="15363446" y="9586530"/>
              <a:ext cx="1837001" cy="1837003"/>
            </a:xfrm>
            <a:prstGeom prst="ellipse">
              <a:avLst/>
            </a:prstGeom>
            <a:gradFill flip="none" rotWithShape="1">
              <a:gsLst>
                <a:gs pos="49000">
                  <a:schemeClr val="accent1">
                    <a:lumMod val="5000"/>
                    <a:lumOff val="95000"/>
                    <a:alpha val="28000"/>
                  </a:schemeClr>
                </a:gs>
                <a:gs pos="86000">
                  <a:srgbClr val="75C4FF">
                    <a:alpha val="38000"/>
                  </a:srgbClr>
                </a:gs>
                <a:gs pos="100000">
                  <a:srgbClr val="0192FF">
                    <a:alpha val="5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0" name="任意多边形: 形状 109"/>
            <p:cNvSpPr/>
            <p:nvPr/>
          </p:nvSpPr>
          <p:spPr>
            <a:xfrm flipH="1">
              <a:off x="15397000" y="10232159"/>
              <a:ext cx="1639527" cy="785986"/>
            </a:xfrm>
            <a:custGeom>
              <a:avLst/>
              <a:gdLst>
                <a:gd name="connsiteX0" fmla="*/ 0 w 4617720"/>
                <a:gd name="connsiteY0" fmla="*/ 850325 h 850325"/>
                <a:gd name="connsiteX1" fmla="*/ 1036320 w 4617720"/>
                <a:gd name="connsiteY1" fmla="*/ 492185 h 850325"/>
                <a:gd name="connsiteX2" fmla="*/ 1287780 w 4617720"/>
                <a:gd name="connsiteY2" fmla="*/ 134045 h 850325"/>
                <a:gd name="connsiteX3" fmla="*/ 2141220 w 4617720"/>
                <a:gd name="connsiteY3" fmla="*/ 19745 h 850325"/>
                <a:gd name="connsiteX4" fmla="*/ 3268980 w 4617720"/>
                <a:gd name="connsiteY4" fmla="*/ 507425 h 850325"/>
                <a:gd name="connsiteX5" fmla="*/ 4030980 w 4617720"/>
                <a:gd name="connsiteY5" fmla="*/ 545525 h 850325"/>
                <a:gd name="connsiteX6" fmla="*/ 4617720 w 4617720"/>
                <a:gd name="connsiteY6" fmla="*/ 469325 h 850325"/>
                <a:gd name="connsiteX0-1" fmla="*/ 0 w 4617720"/>
                <a:gd name="connsiteY0-2" fmla="*/ 852728 h 852728"/>
                <a:gd name="connsiteX1-3" fmla="*/ 754380 w 4617720"/>
                <a:gd name="connsiteY1-4" fmla="*/ 608888 h 852728"/>
                <a:gd name="connsiteX2-5" fmla="*/ 1287780 w 4617720"/>
                <a:gd name="connsiteY2-6" fmla="*/ 136448 h 852728"/>
                <a:gd name="connsiteX3-7" fmla="*/ 2141220 w 4617720"/>
                <a:gd name="connsiteY3-8" fmla="*/ 22148 h 852728"/>
                <a:gd name="connsiteX4-9" fmla="*/ 3268980 w 4617720"/>
                <a:gd name="connsiteY4-10" fmla="*/ 509828 h 852728"/>
                <a:gd name="connsiteX5-11" fmla="*/ 4030980 w 4617720"/>
                <a:gd name="connsiteY5-12" fmla="*/ 547928 h 852728"/>
                <a:gd name="connsiteX6-13" fmla="*/ 4617720 w 4617720"/>
                <a:gd name="connsiteY6-14" fmla="*/ 471728 h 852728"/>
                <a:gd name="connsiteX0-15" fmla="*/ 0 w 4617720"/>
                <a:gd name="connsiteY0-16" fmla="*/ 717240 h 717240"/>
                <a:gd name="connsiteX1-17" fmla="*/ 754380 w 4617720"/>
                <a:gd name="connsiteY1-18" fmla="*/ 473400 h 717240"/>
                <a:gd name="connsiteX2-19" fmla="*/ 1287780 w 4617720"/>
                <a:gd name="connsiteY2-20" fmla="*/ 960 h 717240"/>
                <a:gd name="connsiteX3-21" fmla="*/ 2263140 w 4617720"/>
                <a:gd name="connsiteY3-22" fmla="*/ 351480 h 717240"/>
                <a:gd name="connsiteX4-23" fmla="*/ 3268980 w 4617720"/>
                <a:gd name="connsiteY4-24" fmla="*/ 374340 h 717240"/>
                <a:gd name="connsiteX5-25" fmla="*/ 4030980 w 4617720"/>
                <a:gd name="connsiteY5-26" fmla="*/ 412440 h 717240"/>
                <a:gd name="connsiteX6-27" fmla="*/ 4617720 w 4617720"/>
                <a:gd name="connsiteY6-28" fmla="*/ 336240 h 717240"/>
                <a:gd name="connsiteX0-29" fmla="*/ 0 w 4617720"/>
                <a:gd name="connsiteY0-30" fmla="*/ 717136 h 717136"/>
                <a:gd name="connsiteX1-31" fmla="*/ 754380 w 4617720"/>
                <a:gd name="connsiteY1-32" fmla="*/ 473296 h 717136"/>
                <a:gd name="connsiteX2-33" fmla="*/ 1287780 w 4617720"/>
                <a:gd name="connsiteY2-34" fmla="*/ 856 h 717136"/>
                <a:gd name="connsiteX3-35" fmla="*/ 2263140 w 4617720"/>
                <a:gd name="connsiteY3-36" fmla="*/ 351376 h 717136"/>
                <a:gd name="connsiteX4-37" fmla="*/ 3307080 w 4617720"/>
                <a:gd name="connsiteY4-38" fmla="*/ 138016 h 717136"/>
                <a:gd name="connsiteX5-39" fmla="*/ 4030980 w 4617720"/>
                <a:gd name="connsiteY5-40" fmla="*/ 412336 h 717136"/>
                <a:gd name="connsiteX6-41" fmla="*/ 4617720 w 4617720"/>
                <a:gd name="connsiteY6-42" fmla="*/ 336136 h 717136"/>
                <a:gd name="connsiteX0-43" fmla="*/ 0 w 4617720"/>
                <a:gd name="connsiteY0-44" fmla="*/ 717136 h 717136"/>
                <a:gd name="connsiteX1-45" fmla="*/ 754380 w 4617720"/>
                <a:gd name="connsiteY1-46" fmla="*/ 473296 h 717136"/>
                <a:gd name="connsiteX2-47" fmla="*/ 1287780 w 4617720"/>
                <a:gd name="connsiteY2-48" fmla="*/ 856 h 717136"/>
                <a:gd name="connsiteX3-49" fmla="*/ 2263140 w 4617720"/>
                <a:gd name="connsiteY3-50" fmla="*/ 351376 h 717136"/>
                <a:gd name="connsiteX4-51" fmla="*/ 3307080 w 4617720"/>
                <a:gd name="connsiteY4-52" fmla="*/ 138016 h 717136"/>
                <a:gd name="connsiteX5-53" fmla="*/ 3970020 w 4617720"/>
                <a:gd name="connsiteY5-54" fmla="*/ 557116 h 717136"/>
                <a:gd name="connsiteX6-55" fmla="*/ 4617720 w 4617720"/>
                <a:gd name="connsiteY6-56" fmla="*/ 336136 h 717136"/>
                <a:gd name="connsiteX0-57" fmla="*/ 0 w 4617720"/>
                <a:gd name="connsiteY0-58" fmla="*/ 716338 h 716338"/>
                <a:gd name="connsiteX1-59" fmla="*/ 754380 w 4617720"/>
                <a:gd name="connsiteY1-60" fmla="*/ 472498 h 716338"/>
                <a:gd name="connsiteX2-61" fmla="*/ 1287780 w 4617720"/>
                <a:gd name="connsiteY2-62" fmla="*/ 58 h 716338"/>
                <a:gd name="connsiteX3-63" fmla="*/ 2263140 w 4617720"/>
                <a:gd name="connsiteY3-64" fmla="*/ 350578 h 716338"/>
                <a:gd name="connsiteX4-65" fmla="*/ 3307080 w 4617720"/>
                <a:gd name="connsiteY4-66" fmla="*/ 137218 h 716338"/>
                <a:gd name="connsiteX5-67" fmla="*/ 3970020 w 4617720"/>
                <a:gd name="connsiteY5-68" fmla="*/ 556318 h 716338"/>
                <a:gd name="connsiteX6-69" fmla="*/ 4617720 w 4617720"/>
                <a:gd name="connsiteY6-70" fmla="*/ 335338 h 716338"/>
                <a:gd name="connsiteX0-71" fmla="*/ 0 w 4617720"/>
                <a:gd name="connsiteY0-72" fmla="*/ 716338 h 716338"/>
                <a:gd name="connsiteX1-73" fmla="*/ 754380 w 4617720"/>
                <a:gd name="connsiteY1-74" fmla="*/ 472498 h 716338"/>
                <a:gd name="connsiteX2-75" fmla="*/ 1287780 w 4617720"/>
                <a:gd name="connsiteY2-76" fmla="*/ 58 h 716338"/>
                <a:gd name="connsiteX3-77" fmla="*/ 2263140 w 4617720"/>
                <a:gd name="connsiteY3-78" fmla="*/ 350578 h 716338"/>
                <a:gd name="connsiteX4-79" fmla="*/ 3307080 w 4617720"/>
                <a:gd name="connsiteY4-80" fmla="*/ 137218 h 716338"/>
                <a:gd name="connsiteX5-81" fmla="*/ 3970020 w 4617720"/>
                <a:gd name="connsiteY5-82" fmla="*/ 556318 h 716338"/>
                <a:gd name="connsiteX6-83" fmla="*/ 4617720 w 4617720"/>
                <a:gd name="connsiteY6-84" fmla="*/ 335338 h 716338"/>
                <a:gd name="connsiteX0-85" fmla="*/ 0 w 4617720"/>
                <a:gd name="connsiteY0-86" fmla="*/ 716338 h 716338"/>
                <a:gd name="connsiteX1-87" fmla="*/ 754380 w 4617720"/>
                <a:gd name="connsiteY1-88" fmla="*/ 472498 h 716338"/>
                <a:gd name="connsiteX2-89" fmla="*/ 1287780 w 4617720"/>
                <a:gd name="connsiteY2-90" fmla="*/ 58 h 716338"/>
                <a:gd name="connsiteX3-91" fmla="*/ 2263140 w 4617720"/>
                <a:gd name="connsiteY3-92" fmla="*/ 350578 h 716338"/>
                <a:gd name="connsiteX4-93" fmla="*/ 3307080 w 4617720"/>
                <a:gd name="connsiteY4-94" fmla="*/ 137218 h 716338"/>
                <a:gd name="connsiteX5-95" fmla="*/ 3970020 w 4617720"/>
                <a:gd name="connsiteY5-96" fmla="*/ 556318 h 716338"/>
                <a:gd name="connsiteX6-97" fmla="*/ 4617720 w 4617720"/>
                <a:gd name="connsiteY6-98" fmla="*/ 335338 h 716338"/>
                <a:gd name="connsiteX0-99" fmla="*/ 0 w 4617720"/>
                <a:gd name="connsiteY0-100" fmla="*/ 716338 h 716338"/>
                <a:gd name="connsiteX1-101" fmla="*/ 754380 w 4617720"/>
                <a:gd name="connsiteY1-102" fmla="*/ 472498 h 716338"/>
                <a:gd name="connsiteX2-103" fmla="*/ 1287780 w 4617720"/>
                <a:gd name="connsiteY2-104" fmla="*/ 58 h 716338"/>
                <a:gd name="connsiteX3-105" fmla="*/ 2263140 w 4617720"/>
                <a:gd name="connsiteY3-106" fmla="*/ 350578 h 716338"/>
                <a:gd name="connsiteX4-107" fmla="*/ 3307080 w 4617720"/>
                <a:gd name="connsiteY4-108" fmla="*/ 137218 h 716338"/>
                <a:gd name="connsiteX5-109" fmla="*/ 3970020 w 4617720"/>
                <a:gd name="connsiteY5-110" fmla="*/ 556318 h 716338"/>
                <a:gd name="connsiteX6-111" fmla="*/ 4617720 w 4617720"/>
                <a:gd name="connsiteY6-112" fmla="*/ 335338 h 716338"/>
                <a:gd name="connsiteX0-113" fmla="*/ 0 w 4617720"/>
                <a:gd name="connsiteY0-114" fmla="*/ 716338 h 716338"/>
                <a:gd name="connsiteX1-115" fmla="*/ 754380 w 4617720"/>
                <a:gd name="connsiteY1-116" fmla="*/ 472498 h 716338"/>
                <a:gd name="connsiteX2-117" fmla="*/ 1287780 w 4617720"/>
                <a:gd name="connsiteY2-118" fmla="*/ 58 h 716338"/>
                <a:gd name="connsiteX3-119" fmla="*/ 2263140 w 4617720"/>
                <a:gd name="connsiteY3-120" fmla="*/ 350578 h 716338"/>
                <a:gd name="connsiteX4-121" fmla="*/ 3307080 w 4617720"/>
                <a:gd name="connsiteY4-122" fmla="*/ 137218 h 716338"/>
                <a:gd name="connsiteX5-123" fmla="*/ 3970020 w 4617720"/>
                <a:gd name="connsiteY5-124" fmla="*/ 556318 h 716338"/>
                <a:gd name="connsiteX6-125" fmla="*/ 4617720 w 4617720"/>
                <a:gd name="connsiteY6-126" fmla="*/ 335338 h 716338"/>
                <a:gd name="connsiteX0-127" fmla="*/ 0 w 4617720"/>
                <a:gd name="connsiteY0-128" fmla="*/ 716626 h 716626"/>
                <a:gd name="connsiteX1-129" fmla="*/ 754380 w 4617720"/>
                <a:gd name="connsiteY1-130" fmla="*/ 472786 h 716626"/>
                <a:gd name="connsiteX2-131" fmla="*/ 1287780 w 4617720"/>
                <a:gd name="connsiteY2-132" fmla="*/ 346 h 716626"/>
                <a:gd name="connsiteX3-133" fmla="*/ 2263140 w 4617720"/>
                <a:gd name="connsiteY3-134" fmla="*/ 350866 h 716626"/>
                <a:gd name="connsiteX4-135" fmla="*/ 3307080 w 4617720"/>
                <a:gd name="connsiteY4-136" fmla="*/ 137506 h 716626"/>
                <a:gd name="connsiteX5-137" fmla="*/ 3970020 w 4617720"/>
                <a:gd name="connsiteY5-138" fmla="*/ 556606 h 716626"/>
                <a:gd name="connsiteX6-139" fmla="*/ 4617720 w 4617720"/>
                <a:gd name="connsiteY6-140" fmla="*/ 335626 h 716626"/>
                <a:gd name="connsiteX0-141" fmla="*/ 0 w 4617720"/>
                <a:gd name="connsiteY0-142" fmla="*/ 716626 h 716626"/>
                <a:gd name="connsiteX1-143" fmla="*/ 754380 w 4617720"/>
                <a:gd name="connsiteY1-144" fmla="*/ 472786 h 716626"/>
                <a:gd name="connsiteX2-145" fmla="*/ 1287780 w 4617720"/>
                <a:gd name="connsiteY2-146" fmla="*/ 346 h 716626"/>
                <a:gd name="connsiteX3-147" fmla="*/ 2263140 w 4617720"/>
                <a:gd name="connsiteY3-148" fmla="*/ 350866 h 716626"/>
                <a:gd name="connsiteX4-149" fmla="*/ 3307080 w 4617720"/>
                <a:gd name="connsiteY4-150" fmla="*/ 137506 h 716626"/>
                <a:gd name="connsiteX5-151" fmla="*/ 3970020 w 4617720"/>
                <a:gd name="connsiteY5-152" fmla="*/ 556606 h 716626"/>
                <a:gd name="connsiteX6-153" fmla="*/ 4617720 w 4617720"/>
                <a:gd name="connsiteY6-154" fmla="*/ 335626 h 716626"/>
                <a:gd name="connsiteX0-155" fmla="*/ 0 w 4617720"/>
                <a:gd name="connsiteY0-156" fmla="*/ 716280 h 716280"/>
                <a:gd name="connsiteX1-157" fmla="*/ 754380 w 4617720"/>
                <a:gd name="connsiteY1-158" fmla="*/ 472440 h 716280"/>
                <a:gd name="connsiteX2-159" fmla="*/ 1287780 w 4617720"/>
                <a:gd name="connsiteY2-160" fmla="*/ 0 h 716280"/>
                <a:gd name="connsiteX3-161" fmla="*/ 2263140 w 4617720"/>
                <a:gd name="connsiteY3-162" fmla="*/ 350520 h 716280"/>
                <a:gd name="connsiteX4-163" fmla="*/ 3307080 w 4617720"/>
                <a:gd name="connsiteY4-164" fmla="*/ 137160 h 716280"/>
                <a:gd name="connsiteX5-165" fmla="*/ 3970020 w 4617720"/>
                <a:gd name="connsiteY5-166" fmla="*/ 556260 h 716280"/>
                <a:gd name="connsiteX6-167" fmla="*/ 4617720 w 4617720"/>
                <a:gd name="connsiteY6-168" fmla="*/ 335280 h 716280"/>
                <a:gd name="connsiteX0-169" fmla="*/ 0 w 4617720"/>
                <a:gd name="connsiteY0-170" fmla="*/ 738868 h 738868"/>
                <a:gd name="connsiteX1-171" fmla="*/ 754380 w 4617720"/>
                <a:gd name="connsiteY1-172" fmla="*/ 495028 h 738868"/>
                <a:gd name="connsiteX2-173" fmla="*/ 1287780 w 4617720"/>
                <a:gd name="connsiteY2-174" fmla="*/ 22588 h 738868"/>
                <a:gd name="connsiteX3-175" fmla="*/ 2263140 w 4617720"/>
                <a:gd name="connsiteY3-176" fmla="*/ 373108 h 738868"/>
                <a:gd name="connsiteX4-177" fmla="*/ 3307080 w 4617720"/>
                <a:gd name="connsiteY4-178" fmla="*/ 159748 h 738868"/>
                <a:gd name="connsiteX5-179" fmla="*/ 3970020 w 4617720"/>
                <a:gd name="connsiteY5-180" fmla="*/ 578848 h 738868"/>
                <a:gd name="connsiteX6-181" fmla="*/ 4617720 w 4617720"/>
                <a:gd name="connsiteY6-182" fmla="*/ 357868 h 738868"/>
                <a:gd name="connsiteX0-183" fmla="*/ 0 w 4617720"/>
                <a:gd name="connsiteY0-184" fmla="*/ 716280 h 716280"/>
                <a:gd name="connsiteX1-185" fmla="*/ 754380 w 4617720"/>
                <a:gd name="connsiteY1-186" fmla="*/ 472440 h 716280"/>
                <a:gd name="connsiteX2-187" fmla="*/ 1287780 w 4617720"/>
                <a:gd name="connsiteY2-188" fmla="*/ 0 h 716280"/>
                <a:gd name="connsiteX3-189" fmla="*/ 2263140 w 4617720"/>
                <a:gd name="connsiteY3-190" fmla="*/ 350520 h 716280"/>
                <a:gd name="connsiteX4-191" fmla="*/ 3307080 w 4617720"/>
                <a:gd name="connsiteY4-192" fmla="*/ 137160 h 716280"/>
                <a:gd name="connsiteX5-193" fmla="*/ 3970020 w 4617720"/>
                <a:gd name="connsiteY5-194" fmla="*/ 556260 h 716280"/>
                <a:gd name="connsiteX6-195" fmla="*/ 4617720 w 4617720"/>
                <a:gd name="connsiteY6-196" fmla="*/ 335280 h 716280"/>
                <a:gd name="connsiteX0-197" fmla="*/ 0 w 3970020"/>
                <a:gd name="connsiteY0-198" fmla="*/ 716280 h 716280"/>
                <a:gd name="connsiteX1-199" fmla="*/ 754380 w 3970020"/>
                <a:gd name="connsiteY1-200" fmla="*/ 472440 h 716280"/>
                <a:gd name="connsiteX2-201" fmla="*/ 1287780 w 3970020"/>
                <a:gd name="connsiteY2-202" fmla="*/ 0 h 716280"/>
                <a:gd name="connsiteX3-203" fmla="*/ 2263140 w 3970020"/>
                <a:gd name="connsiteY3-204" fmla="*/ 350520 h 716280"/>
                <a:gd name="connsiteX4-205" fmla="*/ 3307080 w 3970020"/>
                <a:gd name="connsiteY4-206" fmla="*/ 137160 h 716280"/>
                <a:gd name="connsiteX5-207" fmla="*/ 3970020 w 3970020"/>
                <a:gd name="connsiteY5-208" fmla="*/ 556260 h 716280"/>
                <a:gd name="connsiteX0-209" fmla="*/ 0 w 3307080"/>
                <a:gd name="connsiteY0-210" fmla="*/ 716280 h 716280"/>
                <a:gd name="connsiteX1-211" fmla="*/ 754380 w 3307080"/>
                <a:gd name="connsiteY1-212" fmla="*/ 472440 h 716280"/>
                <a:gd name="connsiteX2-213" fmla="*/ 1287780 w 3307080"/>
                <a:gd name="connsiteY2-214" fmla="*/ 0 h 716280"/>
                <a:gd name="connsiteX3-215" fmla="*/ 2263140 w 3307080"/>
                <a:gd name="connsiteY3-216" fmla="*/ 350520 h 716280"/>
                <a:gd name="connsiteX4-217" fmla="*/ 3307080 w 3307080"/>
                <a:gd name="connsiteY4-218" fmla="*/ 137160 h 716280"/>
                <a:gd name="connsiteX0-219" fmla="*/ 0 w 2263139"/>
                <a:gd name="connsiteY0-220" fmla="*/ 716280 h 716280"/>
                <a:gd name="connsiteX1-221" fmla="*/ 754380 w 2263139"/>
                <a:gd name="connsiteY1-222" fmla="*/ 472440 h 716280"/>
                <a:gd name="connsiteX2-223" fmla="*/ 1287780 w 2263139"/>
                <a:gd name="connsiteY2-224" fmla="*/ 0 h 716280"/>
                <a:gd name="connsiteX3-225" fmla="*/ 2263140 w 2263139"/>
                <a:gd name="connsiteY3-226" fmla="*/ 350520 h 716280"/>
                <a:gd name="connsiteX0-227" fmla="*/ 0 w 1701628"/>
                <a:gd name="connsiteY0-228" fmla="*/ 554240 h 554240"/>
                <a:gd name="connsiteX1-229" fmla="*/ 192868 w 1701628"/>
                <a:gd name="connsiteY1-230" fmla="*/ 472440 h 554240"/>
                <a:gd name="connsiteX2-231" fmla="*/ 726268 w 1701628"/>
                <a:gd name="connsiteY2-232" fmla="*/ 0 h 554240"/>
                <a:gd name="connsiteX3-233" fmla="*/ 1701628 w 1701628"/>
                <a:gd name="connsiteY3-234" fmla="*/ 350520 h 554240"/>
                <a:gd name="connsiteX0-235" fmla="*/ 0 w 1701628"/>
                <a:gd name="connsiteY0-236" fmla="*/ 554240 h 554240"/>
                <a:gd name="connsiteX1-237" fmla="*/ 192868 w 1701628"/>
                <a:gd name="connsiteY1-238" fmla="*/ 472440 h 554240"/>
                <a:gd name="connsiteX2-239" fmla="*/ 726268 w 1701628"/>
                <a:gd name="connsiteY2-240" fmla="*/ 0 h 554240"/>
                <a:gd name="connsiteX3-241" fmla="*/ 1701628 w 1701628"/>
                <a:gd name="connsiteY3-242" fmla="*/ 350520 h 554240"/>
                <a:gd name="connsiteX0-243" fmla="*/ 0 w 1701628"/>
                <a:gd name="connsiteY0-244" fmla="*/ 554240 h 554240"/>
                <a:gd name="connsiteX1-245" fmla="*/ 240319 w 1701628"/>
                <a:gd name="connsiteY1-246" fmla="*/ 411794 h 554240"/>
                <a:gd name="connsiteX2-247" fmla="*/ 726268 w 1701628"/>
                <a:gd name="connsiteY2-248" fmla="*/ 0 h 554240"/>
                <a:gd name="connsiteX3-249" fmla="*/ 1701628 w 1701628"/>
                <a:gd name="connsiteY3-250" fmla="*/ 350520 h 554240"/>
                <a:gd name="connsiteX0-251" fmla="*/ 0 w 1701628"/>
                <a:gd name="connsiteY0-252" fmla="*/ 554240 h 554240"/>
                <a:gd name="connsiteX1-253" fmla="*/ 240319 w 1701628"/>
                <a:gd name="connsiteY1-254" fmla="*/ 411794 h 554240"/>
                <a:gd name="connsiteX2-255" fmla="*/ 726268 w 1701628"/>
                <a:gd name="connsiteY2-256" fmla="*/ 0 h 554240"/>
                <a:gd name="connsiteX3-257" fmla="*/ 1701628 w 1701628"/>
                <a:gd name="connsiteY3-258" fmla="*/ 350520 h 554240"/>
                <a:gd name="connsiteX0-259" fmla="*/ 0 w 1701628"/>
                <a:gd name="connsiteY0-260" fmla="*/ 554240 h 554240"/>
                <a:gd name="connsiteX1-261" fmla="*/ 240319 w 1701628"/>
                <a:gd name="connsiteY1-262" fmla="*/ 411794 h 554240"/>
                <a:gd name="connsiteX2-263" fmla="*/ 854783 w 1701628"/>
                <a:gd name="connsiteY2-264" fmla="*/ 0 h 554240"/>
                <a:gd name="connsiteX3-265" fmla="*/ 1701628 w 1701628"/>
                <a:gd name="connsiteY3-266" fmla="*/ 350520 h 554240"/>
                <a:gd name="connsiteX0-267" fmla="*/ 0 w 1701628"/>
                <a:gd name="connsiteY0-268" fmla="*/ 586458 h 586458"/>
                <a:gd name="connsiteX1-269" fmla="*/ 240319 w 1701628"/>
                <a:gd name="connsiteY1-270" fmla="*/ 444012 h 586458"/>
                <a:gd name="connsiteX2-271" fmla="*/ 838966 w 1701628"/>
                <a:gd name="connsiteY2-272" fmla="*/ 0 h 586458"/>
                <a:gd name="connsiteX3-273" fmla="*/ 1701628 w 1701628"/>
                <a:gd name="connsiteY3-274" fmla="*/ 382738 h 5864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01628" h="586458">
                  <a:moveTo>
                    <a:pt x="0" y="586458"/>
                  </a:moveTo>
                  <a:cubicBezTo>
                    <a:pt x="64183" y="570366"/>
                    <a:pt x="100491" y="541755"/>
                    <a:pt x="240319" y="444012"/>
                  </a:cubicBezTo>
                  <a:cubicBezTo>
                    <a:pt x="380147" y="346269"/>
                    <a:pt x="389386" y="111760"/>
                    <a:pt x="838966" y="0"/>
                  </a:cubicBezTo>
                  <a:cubicBezTo>
                    <a:pt x="1044706" y="322580"/>
                    <a:pt x="1365078" y="359878"/>
                    <a:pt x="1701628" y="382738"/>
                  </a:cubicBezTo>
                </a:path>
              </a:pathLst>
            </a:custGeom>
            <a:noFill/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/>
            <p:cNvGrpSpPr>
              <a:grpSpLocks noChangeAspect="1"/>
            </p:cNvGrpSpPr>
            <p:nvPr/>
          </p:nvGrpSpPr>
          <p:grpSpPr>
            <a:xfrm rot="19084149">
              <a:off x="15637491" y="10307421"/>
              <a:ext cx="418655" cy="280800"/>
              <a:chOff x="8743237" y="4762848"/>
              <a:chExt cx="322042" cy="216000"/>
            </a:xfrm>
          </p:grpSpPr>
          <p:sp>
            <p:nvSpPr>
              <p:cNvPr id="112" name="椭圆 111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3" name="直接连接符 112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合 113"/>
            <p:cNvGrpSpPr>
              <a:grpSpLocks noChangeAspect="1"/>
            </p:cNvGrpSpPr>
            <p:nvPr/>
          </p:nvGrpSpPr>
          <p:grpSpPr>
            <a:xfrm rot="2641577">
              <a:off x="16471629" y="10190378"/>
              <a:ext cx="418655" cy="280800"/>
              <a:chOff x="8743237" y="4762848"/>
              <a:chExt cx="322042" cy="216000"/>
            </a:xfrm>
          </p:grpSpPr>
          <p:sp>
            <p:nvSpPr>
              <p:cNvPr id="115" name="椭圆 114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9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6" name="直接连接符 115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" name="直接连接符 119"/>
            <p:cNvCxnSpPr>
              <a:stCxn id="112" idx="2"/>
            </p:cNvCxnSpPr>
            <p:nvPr/>
          </p:nvCxnSpPr>
          <p:spPr>
            <a:xfrm flipV="1">
              <a:off x="15899991" y="9826771"/>
              <a:ext cx="621016" cy="57329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 flipV="1">
              <a:off x="16337516" y="9996014"/>
              <a:ext cx="293880" cy="28686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弧形 125"/>
            <p:cNvSpPr/>
            <p:nvPr/>
          </p:nvSpPr>
          <p:spPr>
            <a:xfrm rot="3060463">
              <a:off x="16278725" y="9925477"/>
              <a:ext cx="123389" cy="14107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16431325" y="9850208"/>
                  <a:ext cx="545021" cy="4748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CN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1325" y="9850208"/>
                  <a:ext cx="545021" cy="474874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直接连接符 129"/>
            <p:cNvCxnSpPr/>
            <p:nvPr/>
          </p:nvCxnSpPr>
          <p:spPr>
            <a:xfrm flipV="1">
              <a:off x="15785833" y="10276653"/>
              <a:ext cx="845563" cy="218893"/>
            </a:xfrm>
            <a:prstGeom prst="line">
              <a:avLst/>
            </a:prstGeom>
            <a:ln w="12700">
              <a:solidFill>
                <a:srgbClr val="004BB0"/>
              </a:solidFill>
              <a:prstDash val="solid"/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文本框 132"/>
                <p:cNvSpPr txBox="1"/>
                <p:nvPr/>
              </p:nvSpPr>
              <p:spPr>
                <a:xfrm>
                  <a:off x="16104921" y="10376116"/>
                  <a:ext cx="543418" cy="4748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oMath>
                    </m:oMathPara>
                  </a14:m>
                  <a:endParaRPr lang="zh-CN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33" name="文本框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4921" y="10376116"/>
                  <a:ext cx="543418" cy="474874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10201274" y="10174123"/>
            <a:ext cx="1872615" cy="1200315"/>
          </a:xfrm>
          <a:custGeom>
            <a:avLst/>
            <a:gdLst>
              <a:gd name="connsiteX0" fmla="*/ 22176 w 1887816"/>
              <a:gd name="connsiteY0" fmla="*/ 402435 h 1200314"/>
              <a:gd name="connsiteX1" fmla="*/ 77040 w 1887816"/>
              <a:gd name="connsiteY1" fmla="*/ 615795 h 1200314"/>
              <a:gd name="connsiteX2" fmla="*/ 235536 w 1887816"/>
              <a:gd name="connsiteY2" fmla="*/ 877923 h 1200314"/>
              <a:gd name="connsiteX3" fmla="*/ 643968 w 1887816"/>
              <a:gd name="connsiteY3" fmla="*/ 1152243 h 1200314"/>
              <a:gd name="connsiteX4" fmla="*/ 1168224 w 1887816"/>
              <a:gd name="connsiteY4" fmla="*/ 1182723 h 1200314"/>
              <a:gd name="connsiteX5" fmla="*/ 1625424 w 1887816"/>
              <a:gd name="connsiteY5" fmla="*/ 963267 h 1200314"/>
              <a:gd name="connsiteX6" fmla="*/ 1881456 w 1887816"/>
              <a:gd name="connsiteY6" fmla="*/ 609699 h 1200314"/>
              <a:gd name="connsiteX7" fmla="*/ 1790016 w 1887816"/>
              <a:gd name="connsiteY7" fmla="*/ 597507 h 1200314"/>
              <a:gd name="connsiteX8" fmla="*/ 1570560 w 1887816"/>
              <a:gd name="connsiteY8" fmla="*/ 499971 h 1200314"/>
              <a:gd name="connsiteX9" fmla="*/ 1308432 w 1887816"/>
              <a:gd name="connsiteY9" fmla="*/ 292707 h 1200314"/>
              <a:gd name="connsiteX10" fmla="*/ 1216992 w 1887816"/>
              <a:gd name="connsiteY10" fmla="*/ 164691 h 1200314"/>
              <a:gd name="connsiteX11" fmla="*/ 1082880 w 1887816"/>
              <a:gd name="connsiteY11" fmla="*/ 54963 h 1200314"/>
              <a:gd name="connsiteX12" fmla="*/ 936576 w 1887816"/>
              <a:gd name="connsiteY12" fmla="*/ 99 h 1200314"/>
              <a:gd name="connsiteX13" fmla="*/ 741504 w 1887816"/>
              <a:gd name="connsiteY13" fmla="*/ 67155 h 1200314"/>
              <a:gd name="connsiteX14" fmla="*/ 442800 w 1887816"/>
              <a:gd name="connsiteY14" fmla="*/ 225651 h 1200314"/>
              <a:gd name="connsiteX15" fmla="*/ 22176 w 1887816"/>
              <a:gd name="connsiteY15" fmla="*/ 402435 h 1200314"/>
              <a:gd name="connsiteX0-1" fmla="*/ 0 w 1865640"/>
              <a:gd name="connsiteY0-2" fmla="*/ 402435 h 1200314"/>
              <a:gd name="connsiteX1-3" fmla="*/ 54864 w 1865640"/>
              <a:gd name="connsiteY1-4" fmla="*/ 615795 h 1200314"/>
              <a:gd name="connsiteX2-5" fmla="*/ 213360 w 1865640"/>
              <a:gd name="connsiteY2-6" fmla="*/ 877923 h 1200314"/>
              <a:gd name="connsiteX3-7" fmla="*/ 621792 w 1865640"/>
              <a:gd name="connsiteY3-8" fmla="*/ 1152243 h 1200314"/>
              <a:gd name="connsiteX4-9" fmla="*/ 1146048 w 1865640"/>
              <a:gd name="connsiteY4-10" fmla="*/ 1182723 h 1200314"/>
              <a:gd name="connsiteX5-11" fmla="*/ 1603248 w 1865640"/>
              <a:gd name="connsiteY5-12" fmla="*/ 963267 h 1200314"/>
              <a:gd name="connsiteX6-13" fmla="*/ 1859280 w 1865640"/>
              <a:gd name="connsiteY6-14" fmla="*/ 609699 h 1200314"/>
              <a:gd name="connsiteX7-15" fmla="*/ 1767840 w 1865640"/>
              <a:gd name="connsiteY7-16" fmla="*/ 597507 h 1200314"/>
              <a:gd name="connsiteX8-17" fmla="*/ 1548384 w 1865640"/>
              <a:gd name="connsiteY8-18" fmla="*/ 499971 h 1200314"/>
              <a:gd name="connsiteX9-19" fmla="*/ 1286256 w 1865640"/>
              <a:gd name="connsiteY9-20" fmla="*/ 292707 h 1200314"/>
              <a:gd name="connsiteX10-21" fmla="*/ 1194816 w 1865640"/>
              <a:gd name="connsiteY10-22" fmla="*/ 164691 h 1200314"/>
              <a:gd name="connsiteX11-23" fmla="*/ 1060704 w 1865640"/>
              <a:gd name="connsiteY11-24" fmla="*/ 54963 h 1200314"/>
              <a:gd name="connsiteX12-25" fmla="*/ 914400 w 1865640"/>
              <a:gd name="connsiteY12-26" fmla="*/ 99 h 1200314"/>
              <a:gd name="connsiteX13-27" fmla="*/ 719328 w 1865640"/>
              <a:gd name="connsiteY13-28" fmla="*/ 67155 h 1200314"/>
              <a:gd name="connsiteX14-29" fmla="*/ 420624 w 1865640"/>
              <a:gd name="connsiteY14-30" fmla="*/ 225651 h 1200314"/>
              <a:gd name="connsiteX15-31" fmla="*/ 0 w 1865640"/>
              <a:gd name="connsiteY15-32" fmla="*/ 402435 h 1200314"/>
              <a:gd name="connsiteX0-33" fmla="*/ 0 w 1875165"/>
              <a:gd name="connsiteY0-34" fmla="*/ 396720 h 1200314"/>
              <a:gd name="connsiteX1-35" fmla="*/ 64389 w 1875165"/>
              <a:gd name="connsiteY1-36" fmla="*/ 615795 h 1200314"/>
              <a:gd name="connsiteX2-37" fmla="*/ 222885 w 1875165"/>
              <a:gd name="connsiteY2-38" fmla="*/ 877923 h 1200314"/>
              <a:gd name="connsiteX3-39" fmla="*/ 631317 w 1875165"/>
              <a:gd name="connsiteY3-40" fmla="*/ 1152243 h 1200314"/>
              <a:gd name="connsiteX4-41" fmla="*/ 1155573 w 1875165"/>
              <a:gd name="connsiteY4-42" fmla="*/ 1182723 h 1200314"/>
              <a:gd name="connsiteX5-43" fmla="*/ 1612773 w 1875165"/>
              <a:gd name="connsiteY5-44" fmla="*/ 963267 h 1200314"/>
              <a:gd name="connsiteX6-45" fmla="*/ 1868805 w 1875165"/>
              <a:gd name="connsiteY6-46" fmla="*/ 609699 h 1200314"/>
              <a:gd name="connsiteX7-47" fmla="*/ 1777365 w 1875165"/>
              <a:gd name="connsiteY7-48" fmla="*/ 597507 h 1200314"/>
              <a:gd name="connsiteX8-49" fmla="*/ 1557909 w 1875165"/>
              <a:gd name="connsiteY8-50" fmla="*/ 499971 h 1200314"/>
              <a:gd name="connsiteX9-51" fmla="*/ 1295781 w 1875165"/>
              <a:gd name="connsiteY9-52" fmla="*/ 292707 h 1200314"/>
              <a:gd name="connsiteX10-53" fmla="*/ 1204341 w 1875165"/>
              <a:gd name="connsiteY10-54" fmla="*/ 164691 h 1200314"/>
              <a:gd name="connsiteX11-55" fmla="*/ 1070229 w 1875165"/>
              <a:gd name="connsiteY11-56" fmla="*/ 54963 h 1200314"/>
              <a:gd name="connsiteX12-57" fmla="*/ 923925 w 1875165"/>
              <a:gd name="connsiteY12-58" fmla="*/ 99 h 1200314"/>
              <a:gd name="connsiteX13-59" fmla="*/ 728853 w 1875165"/>
              <a:gd name="connsiteY13-60" fmla="*/ 67155 h 1200314"/>
              <a:gd name="connsiteX14-61" fmla="*/ 430149 w 1875165"/>
              <a:gd name="connsiteY14-62" fmla="*/ 225651 h 1200314"/>
              <a:gd name="connsiteX15-63" fmla="*/ 0 w 1875165"/>
              <a:gd name="connsiteY15-64" fmla="*/ 396720 h 1200314"/>
              <a:gd name="connsiteX0-65" fmla="*/ 432 w 1875597"/>
              <a:gd name="connsiteY0-66" fmla="*/ 396720 h 1200314"/>
              <a:gd name="connsiteX1-67" fmla="*/ 64821 w 1875597"/>
              <a:gd name="connsiteY1-68" fmla="*/ 615795 h 1200314"/>
              <a:gd name="connsiteX2-69" fmla="*/ 223317 w 1875597"/>
              <a:gd name="connsiteY2-70" fmla="*/ 877923 h 1200314"/>
              <a:gd name="connsiteX3-71" fmla="*/ 631749 w 1875597"/>
              <a:gd name="connsiteY3-72" fmla="*/ 1152243 h 1200314"/>
              <a:gd name="connsiteX4-73" fmla="*/ 1156005 w 1875597"/>
              <a:gd name="connsiteY4-74" fmla="*/ 1182723 h 1200314"/>
              <a:gd name="connsiteX5-75" fmla="*/ 1613205 w 1875597"/>
              <a:gd name="connsiteY5-76" fmla="*/ 963267 h 1200314"/>
              <a:gd name="connsiteX6-77" fmla="*/ 1869237 w 1875597"/>
              <a:gd name="connsiteY6-78" fmla="*/ 609699 h 1200314"/>
              <a:gd name="connsiteX7-79" fmla="*/ 1777797 w 1875597"/>
              <a:gd name="connsiteY7-80" fmla="*/ 597507 h 1200314"/>
              <a:gd name="connsiteX8-81" fmla="*/ 1558341 w 1875597"/>
              <a:gd name="connsiteY8-82" fmla="*/ 499971 h 1200314"/>
              <a:gd name="connsiteX9-83" fmla="*/ 1296213 w 1875597"/>
              <a:gd name="connsiteY9-84" fmla="*/ 292707 h 1200314"/>
              <a:gd name="connsiteX10-85" fmla="*/ 1204773 w 1875597"/>
              <a:gd name="connsiteY10-86" fmla="*/ 164691 h 1200314"/>
              <a:gd name="connsiteX11-87" fmla="*/ 1070661 w 1875597"/>
              <a:gd name="connsiteY11-88" fmla="*/ 54963 h 1200314"/>
              <a:gd name="connsiteX12-89" fmla="*/ 924357 w 1875597"/>
              <a:gd name="connsiteY12-90" fmla="*/ 99 h 1200314"/>
              <a:gd name="connsiteX13-91" fmla="*/ 729285 w 1875597"/>
              <a:gd name="connsiteY13-92" fmla="*/ 67155 h 1200314"/>
              <a:gd name="connsiteX14-93" fmla="*/ 430581 w 1875597"/>
              <a:gd name="connsiteY14-94" fmla="*/ 225651 h 1200314"/>
              <a:gd name="connsiteX15-95" fmla="*/ 432 w 1875597"/>
              <a:gd name="connsiteY15-96" fmla="*/ 396720 h 1200314"/>
              <a:gd name="connsiteX0-97" fmla="*/ 432 w 1875597"/>
              <a:gd name="connsiteY0-98" fmla="*/ 396720 h 1200314"/>
              <a:gd name="connsiteX1-99" fmla="*/ 64821 w 1875597"/>
              <a:gd name="connsiteY1-100" fmla="*/ 615795 h 1200314"/>
              <a:gd name="connsiteX2-101" fmla="*/ 223317 w 1875597"/>
              <a:gd name="connsiteY2-102" fmla="*/ 877923 h 1200314"/>
              <a:gd name="connsiteX3-103" fmla="*/ 631749 w 1875597"/>
              <a:gd name="connsiteY3-104" fmla="*/ 1152243 h 1200314"/>
              <a:gd name="connsiteX4-105" fmla="*/ 1156005 w 1875597"/>
              <a:gd name="connsiteY4-106" fmla="*/ 1182723 h 1200314"/>
              <a:gd name="connsiteX5-107" fmla="*/ 1613205 w 1875597"/>
              <a:gd name="connsiteY5-108" fmla="*/ 963267 h 1200314"/>
              <a:gd name="connsiteX6-109" fmla="*/ 1869237 w 1875597"/>
              <a:gd name="connsiteY6-110" fmla="*/ 609699 h 1200314"/>
              <a:gd name="connsiteX7-111" fmla="*/ 1777797 w 1875597"/>
              <a:gd name="connsiteY7-112" fmla="*/ 597507 h 1200314"/>
              <a:gd name="connsiteX8-113" fmla="*/ 1558341 w 1875597"/>
              <a:gd name="connsiteY8-114" fmla="*/ 499971 h 1200314"/>
              <a:gd name="connsiteX9-115" fmla="*/ 1296213 w 1875597"/>
              <a:gd name="connsiteY9-116" fmla="*/ 292707 h 1200314"/>
              <a:gd name="connsiteX10-117" fmla="*/ 1204773 w 1875597"/>
              <a:gd name="connsiteY10-118" fmla="*/ 164691 h 1200314"/>
              <a:gd name="connsiteX11-119" fmla="*/ 1070661 w 1875597"/>
              <a:gd name="connsiteY11-120" fmla="*/ 54963 h 1200314"/>
              <a:gd name="connsiteX12-121" fmla="*/ 924357 w 1875597"/>
              <a:gd name="connsiteY12-122" fmla="*/ 99 h 1200314"/>
              <a:gd name="connsiteX13-123" fmla="*/ 729285 w 1875597"/>
              <a:gd name="connsiteY13-124" fmla="*/ 67155 h 1200314"/>
              <a:gd name="connsiteX14-125" fmla="*/ 430581 w 1875597"/>
              <a:gd name="connsiteY14-126" fmla="*/ 225651 h 1200314"/>
              <a:gd name="connsiteX15-127" fmla="*/ 432 w 1875597"/>
              <a:gd name="connsiteY15-128" fmla="*/ 396720 h 1200314"/>
              <a:gd name="connsiteX0-129" fmla="*/ 0 w 1875165"/>
              <a:gd name="connsiteY0-130" fmla="*/ 396720 h 1200314"/>
              <a:gd name="connsiteX1-131" fmla="*/ 64389 w 1875165"/>
              <a:gd name="connsiteY1-132" fmla="*/ 615795 h 1200314"/>
              <a:gd name="connsiteX2-133" fmla="*/ 222885 w 1875165"/>
              <a:gd name="connsiteY2-134" fmla="*/ 877923 h 1200314"/>
              <a:gd name="connsiteX3-135" fmla="*/ 631317 w 1875165"/>
              <a:gd name="connsiteY3-136" fmla="*/ 1152243 h 1200314"/>
              <a:gd name="connsiteX4-137" fmla="*/ 1155573 w 1875165"/>
              <a:gd name="connsiteY4-138" fmla="*/ 1182723 h 1200314"/>
              <a:gd name="connsiteX5-139" fmla="*/ 1612773 w 1875165"/>
              <a:gd name="connsiteY5-140" fmla="*/ 963267 h 1200314"/>
              <a:gd name="connsiteX6-141" fmla="*/ 1868805 w 1875165"/>
              <a:gd name="connsiteY6-142" fmla="*/ 609699 h 1200314"/>
              <a:gd name="connsiteX7-143" fmla="*/ 1777365 w 1875165"/>
              <a:gd name="connsiteY7-144" fmla="*/ 597507 h 1200314"/>
              <a:gd name="connsiteX8-145" fmla="*/ 1557909 w 1875165"/>
              <a:gd name="connsiteY8-146" fmla="*/ 499971 h 1200314"/>
              <a:gd name="connsiteX9-147" fmla="*/ 1295781 w 1875165"/>
              <a:gd name="connsiteY9-148" fmla="*/ 292707 h 1200314"/>
              <a:gd name="connsiteX10-149" fmla="*/ 1204341 w 1875165"/>
              <a:gd name="connsiteY10-150" fmla="*/ 164691 h 1200314"/>
              <a:gd name="connsiteX11-151" fmla="*/ 1070229 w 1875165"/>
              <a:gd name="connsiteY11-152" fmla="*/ 54963 h 1200314"/>
              <a:gd name="connsiteX12-153" fmla="*/ 923925 w 1875165"/>
              <a:gd name="connsiteY12-154" fmla="*/ 99 h 1200314"/>
              <a:gd name="connsiteX13-155" fmla="*/ 728853 w 1875165"/>
              <a:gd name="connsiteY13-156" fmla="*/ 67155 h 1200314"/>
              <a:gd name="connsiteX14-157" fmla="*/ 430149 w 1875165"/>
              <a:gd name="connsiteY14-158" fmla="*/ 225651 h 1200314"/>
              <a:gd name="connsiteX15-159" fmla="*/ 0 w 1875165"/>
              <a:gd name="connsiteY15-160" fmla="*/ 396720 h 1200314"/>
              <a:gd name="connsiteX0-161" fmla="*/ 0 w 1875165"/>
              <a:gd name="connsiteY0-162" fmla="*/ 396720 h 1200314"/>
              <a:gd name="connsiteX1-163" fmla="*/ 64389 w 1875165"/>
              <a:gd name="connsiteY1-164" fmla="*/ 615795 h 1200314"/>
              <a:gd name="connsiteX2-165" fmla="*/ 222885 w 1875165"/>
              <a:gd name="connsiteY2-166" fmla="*/ 877923 h 1200314"/>
              <a:gd name="connsiteX3-167" fmla="*/ 631317 w 1875165"/>
              <a:gd name="connsiteY3-168" fmla="*/ 1152243 h 1200314"/>
              <a:gd name="connsiteX4-169" fmla="*/ 1155573 w 1875165"/>
              <a:gd name="connsiteY4-170" fmla="*/ 1182723 h 1200314"/>
              <a:gd name="connsiteX5-171" fmla="*/ 1612773 w 1875165"/>
              <a:gd name="connsiteY5-172" fmla="*/ 963267 h 1200314"/>
              <a:gd name="connsiteX6-173" fmla="*/ 1868805 w 1875165"/>
              <a:gd name="connsiteY6-174" fmla="*/ 609699 h 1200314"/>
              <a:gd name="connsiteX7-175" fmla="*/ 1777365 w 1875165"/>
              <a:gd name="connsiteY7-176" fmla="*/ 597507 h 1200314"/>
              <a:gd name="connsiteX8-177" fmla="*/ 1557909 w 1875165"/>
              <a:gd name="connsiteY8-178" fmla="*/ 499971 h 1200314"/>
              <a:gd name="connsiteX9-179" fmla="*/ 1295781 w 1875165"/>
              <a:gd name="connsiteY9-180" fmla="*/ 292707 h 1200314"/>
              <a:gd name="connsiteX10-181" fmla="*/ 1204341 w 1875165"/>
              <a:gd name="connsiteY10-182" fmla="*/ 164691 h 1200314"/>
              <a:gd name="connsiteX11-183" fmla="*/ 1070229 w 1875165"/>
              <a:gd name="connsiteY11-184" fmla="*/ 54963 h 1200314"/>
              <a:gd name="connsiteX12-185" fmla="*/ 923925 w 1875165"/>
              <a:gd name="connsiteY12-186" fmla="*/ 99 h 1200314"/>
              <a:gd name="connsiteX13-187" fmla="*/ 728853 w 1875165"/>
              <a:gd name="connsiteY13-188" fmla="*/ 67155 h 1200314"/>
              <a:gd name="connsiteX14-189" fmla="*/ 430149 w 1875165"/>
              <a:gd name="connsiteY14-190" fmla="*/ 225651 h 1200314"/>
              <a:gd name="connsiteX15-191" fmla="*/ 0 w 1875165"/>
              <a:gd name="connsiteY15-192" fmla="*/ 396720 h 1200314"/>
              <a:gd name="connsiteX0-193" fmla="*/ 0 w 1878975"/>
              <a:gd name="connsiteY0-194" fmla="*/ 381480 h 1200314"/>
              <a:gd name="connsiteX1-195" fmla="*/ 68199 w 1878975"/>
              <a:gd name="connsiteY1-196" fmla="*/ 615795 h 1200314"/>
              <a:gd name="connsiteX2-197" fmla="*/ 226695 w 1878975"/>
              <a:gd name="connsiteY2-198" fmla="*/ 877923 h 1200314"/>
              <a:gd name="connsiteX3-199" fmla="*/ 635127 w 1878975"/>
              <a:gd name="connsiteY3-200" fmla="*/ 1152243 h 1200314"/>
              <a:gd name="connsiteX4-201" fmla="*/ 1159383 w 1878975"/>
              <a:gd name="connsiteY4-202" fmla="*/ 1182723 h 1200314"/>
              <a:gd name="connsiteX5-203" fmla="*/ 1616583 w 1878975"/>
              <a:gd name="connsiteY5-204" fmla="*/ 963267 h 1200314"/>
              <a:gd name="connsiteX6-205" fmla="*/ 1872615 w 1878975"/>
              <a:gd name="connsiteY6-206" fmla="*/ 609699 h 1200314"/>
              <a:gd name="connsiteX7-207" fmla="*/ 1781175 w 1878975"/>
              <a:gd name="connsiteY7-208" fmla="*/ 597507 h 1200314"/>
              <a:gd name="connsiteX8-209" fmla="*/ 1561719 w 1878975"/>
              <a:gd name="connsiteY8-210" fmla="*/ 499971 h 1200314"/>
              <a:gd name="connsiteX9-211" fmla="*/ 1299591 w 1878975"/>
              <a:gd name="connsiteY9-212" fmla="*/ 292707 h 1200314"/>
              <a:gd name="connsiteX10-213" fmla="*/ 1208151 w 1878975"/>
              <a:gd name="connsiteY10-214" fmla="*/ 164691 h 1200314"/>
              <a:gd name="connsiteX11-215" fmla="*/ 1074039 w 1878975"/>
              <a:gd name="connsiteY11-216" fmla="*/ 54963 h 1200314"/>
              <a:gd name="connsiteX12-217" fmla="*/ 927735 w 1878975"/>
              <a:gd name="connsiteY12-218" fmla="*/ 99 h 1200314"/>
              <a:gd name="connsiteX13-219" fmla="*/ 732663 w 1878975"/>
              <a:gd name="connsiteY13-220" fmla="*/ 67155 h 1200314"/>
              <a:gd name="connsiteX14-221" fmla="*/ 433959 w 1878975"/>
              <a:gd name="connsiteY14-222" fmla="*/ 225651 h 1200314"/>
              <a:gd name="connsiteX15-223" fmla="*/ 0 w 1878975"/>
              <a:gd name="connsiteY15-224" fmla="*/ 381480 h 1200314"/>
              <a:gd name="connsiteX0-225" fmla="*/ 0 w 1878975"/>
              <a:gd name="connsiteY0-226" fmla="*/ 381480 h 1200314"/>
              <a:gd name="connsiteX1-227" fmla="*/ 68199 w 1878975"/>
              <a:gd name="connsiteY1-228" fmla="*/ 615795 h 1200314"/>
              <a:gd name="connsiteX2-229" fmla="*/ 226695 w 1878975"/>
              <a:gd name="connsiteY2-230" fmla="*/ 877923 h 1200314"/>
              <a:gd name="connsiteX3-231" fmla="*/ 635127 w 1878975"/>
              <a:gd name="connsiteY3-232" fmla="*/ 1152243 h 1200314"/>
              <a:gd name="connsiteX4-233" fmla="*/ 1159383 w 1878975"/>
              <a:gd name="connsiteY4-234" fmla="*/ 1182723 h 1200314"/>
              <a:gd name="connsiteX5-235" fmla="*/ 1616583 w 1878975"/>
              <a:gd name="connsiteY5-236" fmla="*/ 963267 h 1200314"/>
              <a:gd name="connsiteX6-237" fmla="*/ 1872615 w 1878975"/>
              <a:gd name="connsiteY6-238" fmla="*/ 609699 h 1200314"/>
              <a:gd name="connsiteX7-239" fmla="*/ 1781175 w 1878975"/>
              <a:gd name="connsiteY7-240" fmla="*/ 597507 h 1200314"/>
              <a:gd name="connsiteX8-241" fmla="*/ 1561719 w 1878975"/>
              <a:gd name="connsiteY8-242" fmla="*/ 499971 h 1200314"/>
              <a:gd name="connsiteX9-243" fmla="*/ 1299591 w 1878975"/>
              <a:gd name="connsiteY9-244" fmla="*/ 292707 h 1200314"/>
              <a:gd name="connsiteX10-245" fmla="*/ 1208151 w 1878975"/>
              <a:gd name="connsiteY10-246" fmla="*/ 164691 h 1200314"/>
              <a:gd name="connsiteX11-247" fmla="*/ 1074039 w 1878975"/>
              <a:gd name="connsiteY11-248" fmla="*/ 54963 h 1200314"/>
              <a:gd name="connsiteX12-249" fmla="*/ 927735 w 1878975"/>
              <a:gd name="connsiteY12-250" fmla="*/ 99 h 1200314"/>
              <a:gd name="connsiteX13-251" fmla="*/ 732663 w 1878975"/>
              <a:gd name="connsiteY13-252" fmla="*/ 67155 h 1200314"/>
              <a:gd name="connsiteX14-253" fmla="*/ 433959 w 1878975"/>
              <a:gd name="connsiteY14-254" fmla="*/ 225651 h 1200314"/>
              <a:gd name="connsiteX15-255" fmla="*/ 0 w 1878975"/>
              <a:gd name="connsiteY15-256" fmla="*/ 381480 h 1200314"/>
              <a:gd name="connsiteX0-257" fmla="*/ 0 w 1875165"/>
              <a:gd name="connsiteY0-258" fmla="*/ 392910 h 1200314"/>
              <a:gd name="connsiteX1-259" fmla="*/ 64389 w 1875165"/>
              <a:gd name="connsiteY1-260" fmla="*/ 615795 h 1200314"/>
              <a:gd name="connsiteX2-261" fmla="*/ 222885 w 1875165"/>
              <a:gd name="connsiteY2-262" fmla="*/ 877923 h 1200314"/>
              <a:gd name="connsiteX3-263" fmla="*/ 631317 w 1875165"/>
              <a:gd name="connsiteY3-264" fmla="*/ 1152243 h 1200314"/>
              <a:gd name="connsiteX4-265" fmla="*/ 1155573 w 1875165"/>
              <a:gd name="connsiteY4-266" fmla="*/ 1182723 h 1200314"/>
              <a:gd name="connsiteX5-267" fmla="*/ 1612773 w 1875165"/>
              <a:gd name="connsiteY5-268" fmla="*/ 963267 h 1200314"/>
              <a:gd name="connsiteX6-269" fmla="*/ 1868805 w 1875165"/>
              <a:gd name="connsiteY6-270" fmla="*/ 609699 h 1200314"/>
              <a:gd name="connsiteX7-271" fmla="*/ 1777365 w 1875165"/>
              <a:gd name="connsiteY7-272" fmla="*/ 597507 h 1200314"/>
              <a:gd name="connsiteX8-273" fmla="*/ 1557909 w 1875165"/>
              <a:gd name="connsiteY8-274" fmla="*/ 499971 h 1200314"/>
              <a:gd name="connsiteX9-275" fmla="*/ 1295781 w 1875165"/>
              <a:gd name="connsiteY9-276" fmla="*/ 292707 h 1200314"/>
              <a:gd name="connsiteX10-277" fmla="*/ 1204341 w 1875165"/>
              <a:gd name="connsiteY10-278" fmla="*/ 164691 h 1200314"/>
              <a:gd name="connsiteX11-279" fmla="*/ 1070229 w 1875165"/>
              <a:gd name="connsiteY11-280" fmla="*/ 54963 h 1200314"/>
              <a:gd name="connsiteX12-281" fmla="*/ 923925 w 1875165"/>
              <a:gd name="connsiteY12-282" fmla="*/ 99 h 1200314"/>
              <a:gd name="connsiteX13-283" fmla="*/ 728853 w 1875165"/>
              <a:gd name="connsiteY13-284" fmla="*/ 67155 h 1200314"/>
              <a:gd name="connsiteX14-285" fmla="*/ 430149 w 1875165"/>
              <a:gd name="connsiteY14-286" fmla="*/ 225651 h 1200314"/>
              <a:gd name="connsiteX15-287" fmla="*/ 0 w 1875165"/>
              <a:gd name="connsiteY15-288" fmla="*/ 392910 h 1200314"/>
              <a:gd name="connsiteX0-289" fmla="*/ 0 w 1875165"/>
              <a:gd name="connsiteY0-290" fmla="*/ 392910 h 1200314"/>
              <a:gd name="connsiteX1-291" fmla="*/ 64389 w 1875165"/>
              <a:gd name="connsiteY1-292" fmla="*/ 615795 h 1200314"/>
              <a:gd name="connsiteX2-293" fmla="*/ 222885 w 1875165"/>
              <a:gd name="connsiteY2-294" fmla="*/ 877923 h 1200314"/>
              <a:gd name="connsiteX3-295" fmla="*/ 631317 w 1875165"/>
              <a:gd name="connsiteY3-296" fmla="*/ 1152243 h 1200314"/>
              <a:gd name="connsiteX4-297" fmla="*/ 1155573 w 1875165"/>
              <a:gd name="connsiteY4-298" fmla="*/ 1182723 h 1200314"/>
              <a:gd name="connsiteX5-299" fmla="*/ 1612773 w 1875165"/>
              <a:gd name="connsiteY5-300" fmla="*/ 963267 h 1200314"/>
              <a:gd name="connsiteX6-301" fmla="*/ 1868805 w 1875165"/>
              <a:gd name="connsiteY6-302" fmla="*/ 609699 h 1200314"/>
              <a:gd name="connsiteX7-303" fmla="*/ 1777365 w 1875165"/>
              <a:gd name="connsiteY7-304" fmla="*/ 597507 h 1200314"/>
              <a:gd name="connsiteX8-305" fmla="*/ 1557909 w 1875165"/>
              <a:gd name="connsiteY8-306" fmla="*/ 499971 h 1200314"/>
              <a:gd name="connsiteX9-307" fmla="*/ 1295781 w 1875165"/>
              <a:gd name="connsiteY9-308" fmla="*/ 292707 h 1200314"/>
              <a:gd name="connsiteX10-309" fmla="*/ 1204341 w 1875165"/>
              <a:gd name="connsiteY10-310" fmla="*/ 164691 h 1200314"/>
              <a:gd name="connsiteX11-311" fmla="*/ 1070229 w 1875165"/>
              <a:gd name="connsiteY11-312" fmla="*/ 54963 h 1200314"/>
              <a:gd name="connsiteX12-313" fmla="*/ 923925 w 1875165"/>
              <a:gd name="connsiteY12-314" fmla="*/ 99 h 1200314"/>
              <a:gd name="connsiteX13-315" fmla="*/ 728853 w 1875165"/>
              <a:gd name="connsiteY13-316" fmla="*/ 67155 h 1200314"/>
              <a:gd name="connsiteX14-317" fmla="*/ 430149 w 1875165"/>
              <a:gd name="connsiteY14-318" fmla="*/ 225651 h 1200314"/>
              <a:gd name="connsiteX15-319" fmla="*/ 0 w 1875165"/>
              <a:gd name="connsiteY15-320" fmla="*/ 392910 h 1200314"/>
              <a:gd name="connsiteX0-321" fmla="*/ 0 w 1875165"/>
              <a:gd name="connsiteY0-322" fmla="*/ 392910 h 1200314"/>
              <a:gd name="connsiteX1-323" fmla="*/ 64389 w 1875165"/>
              <a:gd name="connsiteY1-324" fmla="*/ 615795 h 1200314"/>
              <a:gd name="connsiteX2-325" fmla="*/ 222885 w 1875165"/>
              <a:gd name="connsiteY2-326" fmla="*/ 877923 h 1200314"/>
              <a:gd name="connsiteX3-327" fmla="*/ 631317 w 1875165"/>
              <a:gd name="connsiteY3-328" fmla="*/ 1152243 h 1200314"/>
              <a:gd name="connsiteX4-329" fmla="*/ 1155573 w 1875165"/>
              <a:gd name="connsiteY4-330" fmla="*/ 1182723 h 1200314"/>
              <a:gd name="connsiteX5-331" fmla="*/ 1612773 w 1875165"/>
              <a:gd name="connsiteY5-332" fmla="*/ 963267 h 1200314"/>
              <a:gd name="connsiteX6-333" fmla="*/ 1868805 w 1875165"/>
              <a:gd name="connsiteY6-334" fmla="*/ 609699 h 1200314"/>
              <a:gd name="connsiteX7-335" fmla="*/ 1777365 w 1875165"/>
              <a:gd name="connsiteY7-336" fmla="*/ 597507 h 1200314"/>
              <a:gd name="connsiteX8-337" fmla="*/ 1557909 w 1875165"/>
              <a:gd name="connsiteY8-338" fmla="*/ 499971 h 1200314"/>
              <a:gd name="connsiteX9-339" fmla="*/ 1314831 w 1875165"/>
              <a:gd name="connsiteY9-340" fmla="*/ 304137 h 1200314"/>
              <a:gd name="connsiteX10-341" fmla="*/ 1204341 w 1875165"/>
              <a:gd name="connsiteY10-342" fmla="*/ 164691 h 1200314"/>
              <a:gd name="connsiteX11-343" fmla="*/ 1070229 w 1875165"/>
              <a:gd name="connsiteY11-344" fmla="*/ 54963 h 1200314"/>
              <a:gd name="connsiteX12-345" fmla="*/ 923925 w 1875165"/>
              <a:gd name="connsiteY12-346" fmla="*/ 99 h 1200314"/>
              <a:gd name="connsiteX13-347" fmla="*/ 728853 w 1875165"/>
              <a:gd name="connsiteY13-348" fmla="*/ 67155 h 1200314"/>
              <a:gd name="connsiteX14-349" fmla="*/ 430149 w 1875165"/>
              <a:gd name="connsiteY14-350" fmla="*/ 225651 h 1200314"/>
              <a:gd name="connsiteX15-351" fmla="*/ 0 w 1875165"/>
              <a:gd name="connsiteY15-352" fmla="*/ 392910 h 1200314"/>
              <a:gd name="connsiteX0-353" fmla="*/ 0 w 1875165"/>
              <a:gd name="connsiteY0-354" fmla="*/ 392911 h 1200315"/>
              <a:gd name="connsiteX1-355" fmla="*/ 64389 w 1875165"/>
              <a:gd name="connsiteY1-356" fmla="*/ 615796 h 1200315"/>
              <a:gd name="connsiteX2-357" fmla="*/ 222885 w 1875165"/>
              <a:gd name="connsiteY2-358" fmla="*/ 877924 h 1200315"/>
              <a:gd name="connsiteX3-359" fmla="*/ 631317 w 1875165"/>
              <a:gd name="connsiteY3-360" fmla="*/ 1152244 h 1200315"/>
              <a:gd name="connsiteX4-361" fmla="*/ 1155573 w 1875165"/>
              <a:gd name="connsiteY4-362" fmla="*/ 1182724 h 1200315"/>
              <a:gd name="connsiteX5-363" fmla="*/ 1612773 w 1875165"/>
              <a:gd name="connsiteY5-364" fmla="*/ 963268 h 1200315"/>
              <a:gd name="connsiteX6-365" fmla="*/ 1868805 w 1875165"/>
              <a:gd name="connsiteY6-366" fmla="*/ 609700 h 1200315"/>
              <a:gd name="connsiteX7-367" fmla="*/ 1777365 w 1875165"/>
              <a:gd name="connsiteY7-368" fmla="*/ 597508 h 1200315"/>
              <a:gd name="connsiteX8-369" fmla="*/ 1557909 w 1875165"/>
              <a:gd name="connsiteY8-370" fmla="*/ 499972 h 1200315"/>
              <a:gd name="connsiteX9-371" fmla="*/ 1314831 w 1875165"/>
              <a:gd name="connsiteY9-372" fmla="*/ 304138 h 1200315"/>
              <a:gd name="connsiteX10-373" fmla="*/ 1189101 w 1875165"/>
              <a:gd name="connsiteY10-374" fmla="*/ 166597 h 1200315"/>
              <a:gd name="connsiteX11-375" fmla="*/ 1070229 w 1875165"/>
              <a:gd name="connsiteY11-376" fmla="*/ 54964 h 1200315"/>
              <a:gd name="connsiteX12-377" fmla="*/ 923925 w 1875165"/>
              <a:gd name="connsiteY12-378" fmla="*/ 100 h 1200315"/>
              <a:gd name="connsiteX13-379" fmla="*/ 728853 w 1875165"/>
              <a:gd name="connsiteY13-380" fmla="*/ 67156 h 1200315"/>
              <a:gd name="connsiteX14-381" fmla="*/ 430149 w 1875165"/>
              <a:gd name="connsiteY14-382" fmla="*/ 225652 h 1200315"/>
              <a:gd name="connsiteX15-383" fmla="*/ 0 w 1875165"/>
              <a:gd name="connsiteY15-384" fmla="*/ 392911 h 1200315"/>
              <a:gd name="connsiteX0-385" fmla="*/ 0 w 1868805"/>
              <a:gd name="connsiteY0-386" fmla="*/ 392911 h 1200315"/>
              <a:gd name="connsiteX1-387" fmla="*/ 64389 w 1868805"/>
              <a:gd name="connsiteY1-388" fmla="*/ 615796 h 1200315"/>
              <a:gd name="connsiteX2-389" fmla="*/ 222885 w 1868805"/>
              <a:gd name="connsiteY2-390" fmla="*/ 877924 h 1200315"/>
              <a:gd name="connsiteX3-391" fmla="*/ 631317 w 1868805"/>
              <a:gd name="connsiteY3-392" fmla="*/ 1152244 h 1200315"/>
              <a:gd name="connsiteX4-393" fmla="*/ 1155573 w 1868805"/>
              <a:gd name="connsiteY4-394" fmla="*/ 1182724 h 1200315"/>
              <a:gd name="connsiteX5-395" fmla="*/ 1612773 w 1868805"/>
              <a:gd name="connsiteY5-396" fmla="*/ 963268 h 1200315"/>
              <a:gd name="connsiteX6-397" fmla="*/ 1868805 w 1868805"/>
              <a:gd name="connsiteY6-398" fmla="*/ 609700 h 1200315"/>
              <a:gd name="connsiteX7-399" fmla="*/ 1777365 w 1868805"/>
              <a:gd name="connsiteY7-400" fmla="*/ 597508 h 1200315"/>
              <a:gd name="connsiteX8-401" fmla="*/ 1557909 w 1868805"/>
              <a:gd name="connsiteY8-402" fmla="*/ 499972 h 1200315"/>
              <a:gd name="connsiteX9-403" fmla="*/ 1314831 w 1868805"/>
              <a:gd name="connsiteY9-404" fmla="*/ 304138 h 1200315"/>
              <a:gd name="connsiteX10-405" fmla="*/ 1189101 w 1868805"/>
              <a:gd name="connsiteY10-406" fmla="*/ 166597 h 1200315"/>
              <a:gd name="connsiteX11-407" fmla="*/ 1070229 w 1868805"/>
              <a:gd name="connsiteY11-408" fmla="*/ 54964 h 1200315"/>
              <a:gd name="connsiteX12-409" fmla="*/ 923925 w 1868805"/>
              <a:gd name="connsiteY12-410" fmla="*/ 100 h 1200315"/>
              <a:gd name="connsiteX13-411" fmla="*/ 728853 w 1868805"/>
              <a:gd name="connsiteY13-412" fmla="*/ 67156 h 1200315"/>
              <a:gd name="connsiteX14-413" fmla="*/ 430149 w 1868805"/>
              <a:gd name="connsiteY14-414" fmla="*/ 225652 h 1200315"/>
              <a:gd name="connsiteX15-415" fmla="*/ 0 w 1868805"/>
              <a:gd name="connsiteY15-416" fmla="*/ 392911 h 1200315"/>
              <a:gd name="connsiteX0-417" fmla="*/ 0 w 1872615"/>
              <a:gd name="connsiteY0-418" fmla="*/ 392911 h 1200315"/>
              <a:gd name="connsiteX1-419" fmla="*/ 64389 w 1872615"/>
              <a:gd name="connsiteY1-420" fmla="*/ 615796 h 1200315"/>
              <a:gd name="connsiteX2-421" fmla="*/ 222885 w 1872615"/>
              <a:gd name="connsiteY2-422" fmla="*/ 877924 h 1200315"/>
              <a:gd name="connsiteX3-423" fmla="*/ 631317 w 1872615"/>
              <a:gd name="connsiteY3-424" fmla="*/ 1152244 h 1200315"/>
              <a:gd name="connsiteX4-425" fmla="*/ 1155573 w 1872615"/>
              <a:gd name="connsiteY4-426" fmla="*/ 1182724 h 1200315"/>
              <a:gd name="connsiteX5-427" fmla="*/ 1612773 w 1872615"/>
              <a:gd name="connsiteY5-428" fmla="*/ 963268 h 1200315"/>
              <a:gd name="connsiteX6-429" fmla="*/ 1872615 w 1872615"/>
              <a:gd name="connsiteY6-430" fmla="*/ 602080 h 1200315"/>
              <a:gd name="connsiteX7-431" fmla="*/ 1777365 w 1872615"/>
              <a:gd name="connsiteY7-432" fmla="*/ 597508 h 1200315"/>
              <a:gd name="connsiteX8-433" fmla="*/ 1557909 w 1872615"/>
              <a:gd name="connsiteY8-434" fmla="*/ 499972 h 1200315"/>
              <a:gd name="connsiteX9-435" fmla="*/ 1314831 w 1872615"/>
              <a:gd name="connsiteY9-436" fmla="*/ 304138 h 1200315"/>
              <a:gd name="connsiteX10-437" fmla="*/ 1189101 w 1872615"/>
              <a:gd name="connsiteY10-438" fmla="*/ 166597 h 1200315"/>
              <a:gd name="connsiteX11-439" fmla="*/ 1070229 w 1872615"/>
              <a:gd name="connsiteY11-440" fmla="*/ 54964 h 1200315"/>
              <a:gd name="connsiteX12-441" fmla="*/ 923925 w 1872615"/>
              <a:gd name="connsiteY12-442" fmla="*/ 100 h 1200315"/>
              <a:gd name="connsiteX13-443" fmla="*/ 728853 w 1872615"/>
              <a:gd name="connsiteY13-444" fmla="*/ 67156 h 1200315"/>
              <a:gd name="connsiteX14-445" fmla="*/ 430149 w 1872615"/>
              <a:gd name="connsiteY14-446" fmla="*/ 225652 h 1200315"/>
              <a:gd name="connsiteX15-447" fmla="*/ 0 w 1872615"/>
              <a:gd name="connsiteY15-448" fmla="*/ 392911 h 1200315"/>
              <a:gd name="connsiteX0-449" fmla="*/ 0 w 1877525"/>
              <a:gd name="connsiteY0-450" fmla="*/ 392911 h 1200315"/>
              <a:gd name="connsiteX1-451" fmla="*/ 64389 w 1877525"/>
              <a:gd name="connsiteY1-452" fmla="*/ 615796 h 1200315"/>
              <a:gd name="connsiteX2-453" fmla="*/ 222885 w 1877525"/>
              <a:gd name="connsiteY2-454" fmla="*/ 877924 h 1200315"/>
              <a:gd name="connsiteX3-455" fmla="*/ 631317 w 1877525"/>
              <a:gd name="connsiteY3-456" fmla="*/ 1152244 h 1200315"/>
              <a:gd name="connsiteX4-457" fmla="*/ 1155573 w 1877525"/>
              <a:gd name="connsiteY4-458" fmla="*/ 1182724 h 1200315"/>
              <a:gd name="connsiteX5-459" fmla="*/ 1612773 w 1877525"/>
              <a:gd name="connsiteY5-460" fmla="*/ 963268 h 1200315"/>
              <a:gd name="connsiteX6-461" fmla="*/ 1872615 w 1877525"/>
              <a:gd name="connsiteY6-462" fmla="*/ 602080 h 1200315"/>
              <a:gd name="connsiteX7-463" fmla="*/ 1765935 w 1877525"/>
              <a:gd name="connsiteY7-464" fmla="*/ 589888 h 1200315"/>
              <a:gd name="connsiteX8-465" fmla="*/ 1557909 w 1877525"/>
              <a:gd name="connsiteY8-466" fmla="*/ 499972 h 1200315"/>
              <a:gd name="connsiteX9-467" fmla="*/ 1314831 w 1877525"/>
              <a:gd name="connsiteY9-468" fmla="*/ 304138 h 1200315"/>
              <a:gd name="connsiteX10-469" fmla="*/ 1189101 w 1877525"/>
              <a:gd name="connsiteY10-470" fmla="*/ 166597 h 1200315"/>
              <a:gd name="connsiteX11-471" fmla="*/ 1070229 w 1877525"/>
              <a:gd name="connsiteY11-472" fmla="*/ 54964 h 1200315"/>
              <a:gd name="connsiteX12-473" fmla="*/ 923925 w 1877525"/>
              <a:gd name="connsiteY12-474" fmla="*/ 100 h 1200315"/>
              <a:gd name="connsiteX13-475" fmla="*/ 728853 w 1877525"/>
              <a:gd name="connsiteY13-476" fmla="*/ 67156 h 1200315"/>
              <a:gd name="connsiteX14-477" fmla="*/ 430149 w 1877525"/>
              <a:gd name="connsiteY14-478" fmla="*/ 225652 h 1200315"/>
              <a:gd name="connsiteX15-479" fmla="*/ 0 w 1877525"/>
              <a:gd name="connsiteY15-480" fmla="*/ 392911 h 1200315"/>
              <a:gd name="connsiteX0-481" fmla="*/ 0 w 1872615"/>
              <a:gd name="connsiteY0-482" fmla="*/ 392911 h 1200315"/>
              <a:gd name="connsiteX1-483" fmla="*/ 64389 w 1872615"/>
              <a:gd name="connsiteY1-484" fmla="*/ 615796 h 1200315"/>
              <a:gd name="connsiteX2-485" fmla="*/ 222885 w 1872615"/>
              <a:gd name="connsiteY2-486" fmla="*/ 877924 h 1200315"/>
              <a:gd name="connsiteX3-487" fmla="*/ 631317 w 1872615"/>
              <a:gd name="connsiteY3-488" fmla="*/ 1152244 h 1200315"/>
              <a:gd name="connsiteX4-489" fmla="*/ 1155573 w 1872615"/>
              <a:gd name="connsiteY4-490" fmla="*/ 1182724 h 1200315"/>
              <a:gd name="connsiteX5-491" fmla="*/ 1612773 w 1872615"/>
              <a:gd name="connsiteY5-492" fmla="*/ 963268 h 1200315"/>
              <a:gd name="connsiteX6-493" fmla="*/ 1872615 w 1872615"/>
              <a:gd name="connsiteY6-494" fmla="*/ 602080 h 1200315"/>
              <a:gd name="connsiteX7-495" fmla="*/ 1765935 w 1872615"/>
              <a:gd name="connsiteY7-496" fmla="*/ 589888 h 1200315"/>
              <a:gd name="connsiteX8-497" fmla="*/ 1557909 w 1872615"/>
              <a:gd name="connsiteY8-498" fmla="*/ 499972 h 1200315"/>
              <a:gd name="connsiteX9-499" fmla="*/ 1314831 w 1872615"/>
              <a:gd name="connsiteY9-500" fmla="*/ 304138 h 1200315"/>
              <a:gd name="connsiteX10-501" fmla="*/ 1189101 w 1872615"/>
              <a:gd name="connsiteY10-502" fmla="*/ 166597 h 1200315"/>
              <a:gd name="connsiteX11-503" fmla="*/ 1070229 w 1872615"/>
              <a:gd name="connsiteY11-504" fmla="*/ 54964 h 1200315"/>
              <a:gd name="connsiteX12-505" fmla="*/ 923925 w 1872615"/>
              <a:gd name="connsiteY12-506" fmla="*/ 100 h 1200315"/>
              <a:gd name="connsiteX13-507" fmla="*/ 728853 w 1872615"/>
              <a:gd name="connsiteY13-508" fmla="*/ 67156 h 1200315"/>
              <a:gd name="connsiteX14-509" fmla="*/ 430149 w 1872615"/>
              <a:gd name="connsiteY14-510" fmla="*/ 225652 h 1200315"/>
              <a:gd name="connsiteX15-511" fmla="*/ 0 w 1872615"/>
              <a:gd name="connsiteY15-512" fmla="*/ 392911 h 1200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1872615" h="1200315">
                <a:moveTo>
                  <a:pt x="0" y="392911"/>
                </a:moveTo>
                <a:cubicBezTo>
                  <a:pt x="13843" y="479271"/>
                  <a:pt x="27242" y="534961"/>
                  <a:pt x="64389" y="615796"/>
                </a:cubicBezTo>
                <a:cubicBezTo>
                  <a:pt x="101536" y="696631"/>
                  <a:pt x="128397" y="788516"/>
                  <a:pt x="222885" y="877924"/>
                </a:cubicBezTo>
                <a:cubicBezTo>
                  <a:pt x="317373" y="967332"/>
                  <a:pt x="475869" y="1101444"/>
                  <a:pt x="631317" y="1152244"/>
                </a:cubicBezTo>
                <a:cubicBezTo>
                  <a:pt x="786765" y="1203044"/>
                  <a:pt x="991997" y="1214220"/>
                  <a:pt x="1155573" y="1182724"/>
                </a:cubicBezTo>
                <a:cubicBezTo>
                  <a:pt x="1319149" y="1151228"/>
                  <a:pt x="1493266" y="1060042"/>
                  <a:pt x="1612773" y="963268"/>
                </a:cubicBezTo>
                <a:cubicBezTo>
                  <a:pt x="1732280" y="866494"/>
                  <a:pt x="1847088" y="664310"/>
                  <a:pt x="1872615" y="602080"/>
                </a:cubicBezTo>
                <a:lnTo>
                  <a:pt x="1765935" y="589888"/>
                </a:lnTo>
                <a:cubicBezTo>
                  <a:pt x="1713484" y="572870"/>
                  <a:pt x="1633093" y="547597"/>
                  <a:pt x="1557909" y="499972"/>
                </a:cubicBezTo>
                <a:cubicBezTo>
                  <a:pt x="1482725" y="452347"/>
                  <a:pt x="1376299" y="359700"/>
                  <a:pt x="1314831" y="304138"/>
                </a:cubicBezTo>
                <a:cubicBezTo>
                  <a:pt x="1253363" y="248576"/>
                  <a:pt x="1229868" y="208126"/>
                  <a:pt x="1189101" y="166597"/>
                </a:cubicBezTo>
                <a:cubicBezTo>
                  <a:pt x="1148334" y="125068"/>
                  <a:pt x="1114425" y="82713"/>
                  <a:pt x="1070229" y="54964"/>
                </a:cubicBezTo>
                <a:cubicBezTo>
                  <a:pt x="1026033" y="27215"/>
                  <a:pt x="980821" y="-1932"/>
                  <a:pt x="923925" y="100"/>
                </a:cubicBezTo>
                <a:cubicBezTo>
                  <a:pt x="867029" y="2132"/>
                  <a:pt x="811149" y="29564"/>
                  <a:pt x="728853" y="67156"/>
                </a:cubicBezTo>
                <a:cubicBezTo>
                  <a:pt x="646557" y="104748"/>
                  <a:pt x="557339" y="156120"/>
                  <a:pt x="430149" y="225652"/>
                </a:cubicBezTo>
                <a:cubicBezTo>
                  <a:pt x="302959" y="295184"/>
                  <a:pt x="182372" y="369416"/>
                  <a:pt x="0" y="392911"/>
                </a:cubicBezTo>
                <a:close/>
              </a:path>
            </a:pathLst>
          </a:custGeom>
          <a:pattFill prst="wdUpDiag">
            <a:fgClr>
              <a:srgbClr val="C4884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>
            <a:off x="6646682" y="10444125"/>
            <a:ext cx="3386954" cy="938758"/>
          </a:xfrm>
          <a:custGeom>
            <a:avLst/>
            <a:gdLst>
              <a:gd name="connsiteX0" fmla="*/ 12648 w 3652995"/>
              <a:gd name="connsiteY0" fmla="*/ 220065 h 953861"/>
              <a:gd name="connsiteX1" fmla="*/ 8838 w 3652995"/>
              <a:gd name="connsiteY1" fmla="*/ 902055 h 953861"/>
              <a:gd name="connsiteX2" fmla="*/ 8838 w 3652995"/>
              <a:gd name="connsiteY2" fmla="*/ 905865 h 953861"/>
              <a:gd name="connsiteX3" fmla="*/ 3411168 w 3652995"/>
              <a:gd name="connsiteY3" fmla="*/ 905865 h 953861"/>
              <a:gd name="connsiteX4" fmla="*/ 3376878 w 3652995"/>
              <a:gd name="connsiteY4" fmla="*/ 902055 h 953861"/>
              <a:gd name="connsiteX5" fmla="*/ 3384498 w 3652995"/>
              <a:gd name="connsiteY5" fmla="*/ 410565 h 953861"/>
              <a:gd name="connsiteX6" fmla="*/ 3346398 w 3652995"/>
              <a:gd name="connsiteY6" fmla="*/ 402945 h 953861"/>
              <a:gd name="connsiteX7" fmla="*/ 2771088 w 3652995"/>
              <a:gd name="connsiteY7" fmla="*/ 383895 h 953861"/>
              <a:gd name="connsiteX8" fmla="*/ 2416758 w 3652995"/>
              <a:gd name="connsiteY8" fmla="*/ 82905 h 953861"/>
              <a:gd name="connsiteX9" fmla="*/ 2233878 w 3652995"/>
              <a:gd name="connsiteY9" fmla="*/ 2895 h 953861"/>
              <a:gd name="connsiteX10" fmla="*/ 2127198 w 3652995"/>
              <a:gd name="connsiteY10" fmla="*/ 21945 h 953861"/>
              <a:gd name="connsiteX11" fmla="*/ 1997658 w 3652995"/>
              <a:gd name="connsiteY11" fmla="*/ 63855 h 953861"/>
              <a:gd name="connsiteX12" fmla="*/ 1765248 w 3652995"/>
              <a:gd name="connsiteY12" fmla="*/ 189585 h 953861"/>
              <a:gd name="connsiteX13" fmla="*/ 1643328 w 3652995"/>
              <a:gd name="connsiteY13" fmla="*/ 223875 h 953861"/>
              <a:gd name="connsiteX14" fmla="*/ 1540458 w 3652995"/>
              <a:gd name="connsiteY14" fmla="*/ 246735 h 953861"/>
              <a:gd name="connsiteX15" fmla="*/ 1437588 w 3652995"/>
              <a:gd name="connsiteY15" fmla="*/ 223875 h 953861"/>
              <a:gd name="connsiteX16" fmla="*/ 1330908 w 3652995"/>
              <a:gd name="connsiteY16" fmla="*/ 181965 h 953861"/>
              <a:gd name="connsiteX17" fmla="*/ 1087068 w 3652995"/>
              <a:gd name="connsiteY17" fmla="*/ 67665 h 953861"/>
              <a:gd name="connsiteX18" fmla="*/ 915618 w 3652995"/>
              <a:gd name="connsiteY18" fmla="*/ 21945 h 953861"/>
              <a:gd name="connsiteX19" fmla="*/ 808938 w 3652995"/>
              <a:gd name="connsiteY19" fmla="*/ 44805 h 953861"/>
              <a:gd name="connsiteX20" fmla="*/ 622248 w 3652995"/>
              <a:gd name="connsiteY20" fmla="*/ 277215 h 953861"/>
              <a:gd name="connsiteX21" fmla="*/ 488898 w 3652995"/>
              <a:gd name="connsiteY21" fmla="*/ 437235 h 953861"/>
              <a:gd name="connsiteX22" fmla="*/ 332688 w 3652995"/>
              <a:gd name="connsiteY22" fmla="*/ 433425 h 953861"/>
              <a:gd name="connsiteX23" fmla="*/ 165048 w 3652995"/>
              <a:gd name="connsiteY23" fmla="*/ 315315 h 953861"/>
              <a:gd name="connsiteX24" fmla="*/ 12648 w 3652995"/>
              <a:gd name="connsiteY24" fmla="*/ 220065 h 953861"/>
              <a:gd name="connsiteX0-1" fmla="*/ 12648 w 3652995"/>
              <a:gd name="connsiteY0-2" fmla="*/ 220065 h 953861"/>
              <a:gd name="connsiteX1-3" fmla="*/ 8838 w 3652995"/>
              <a:gd name="connsiteY1-4" fmla="*/ 902055 h 953861"/>
              <a:gd name="connsiteX2-5" fmla="*/ 8838 w 3652995"/>
              <a:gd name="connsiteY2-6" fmla="*/ 905865 h 953861"/>
              <a:gd name="connsiteX3-7" fmla="*/ 3411168 w 3652995"/>
              <a:gd name="connsiteY3-8" fmla="*/ 905865 h 953861"/>
              <a:gd name="connsiteX4-9" fmla="*/ 3376878 w 3652995"/>
              <a:gd name="connsiteY4-10" fmla="*/ 902055 h 953861"/>
              <a:gd name="connsiteX5-11" fmla="*/ 3384498 w 3652995"/>
              <a:gd name="connsiteY5-12" fmla="*/ 410565 h 953861"/>
              <a:gd name="connsiteX6-13" fmla="*/ 3346398 w 3652995"/>
              <a:gd name="connsiteY6-14" fmla="*/ 402945 h 953861"/>
              <a:gd name="connsiteX7-15" fmla="*/ 2771088 w 3652995"/>
              <a:gd name="connsiteY7-16" fmla="*/ 383895 h 953861"/>
              <a:gd name="connsiteX8-17" fmla="*/ 2416758 w 3652995"/>
              <a:gd name="connsiteY8-18" fmla="*/ 82905 h 953861"/>
              <a:gd name="connsiteX9-19" fmla="*/ 2233878 w 3652995"/>
              <a:gd name="connsiteY9-20" fmla="*/ 2895 h 953861"/>
              <a:gd name="connsiteX10-21" fmla="*/ 2127198 w 3652995"/>
              <a:gd name="connsiteY10-22" fmla="*/ 21945 h 953861"/>
              <a:gd name="connsiteX11-23" fmla="*/ 1997658 w 3652995"/>
              <a:gd name="connsiteY11-24" fmla="*/ 63855 h 953861"/>
              <a:gd name="connsiteX12-25" fmla="*/ 1765248 w 3652995"/>
              <a:gd name="connsiteY12-26" fmla="*/ 189585 h 953861"/>
              <a:gd name="connsiteX13-27" fmla="*/ 1643328 w 3652995"/>
              <a:gd name="connsiteY13-28" fmla="*/ 223875 h 953861"/>
              <a:gd name="connsiteX14-29" fmla="*/ 1540458 w 3652995"/>
              <a:gd name="connsiteY14-30" fmla="*/ 246735 h 953861"/>
              <a:gd name="connsiteX15-31" fmla="*/ 1437588 w 3652995"/>
              <a:gd name="connsiteY15-32" fmla="*/ 223875 h 953861"/>
              <a:gd name="connsiteX16-33" fmla="*/ 1330908 w 3652995"/>
              <a:gd name="connsiteY16-34" fmla="*/ 181965 h 953861"/>
              <a:gd name="connsiteX17-35" fmla="*/ 1087068 w 3652995"/>
              <a:gd name="connsiteY17-36" fmla="*/ 67665 h 953861"/>
              <a:gd name="connsiteX18-37" fmla="*/ 915618 w 3652995"/>
              <a:gd name="connsiteY18-38" fmla="*/ 21945 h 953861"/>
              <a:gd name="connsiteX19-39" fmla="*/ 808938 w 3652995"/>
              <a:gd name="connsiteY19-40" fmla="*/ 44805 h 953861"/>
              <a:gd name="connsiteX20-41" fmla="*/ 622248 w 3652995"/>
              <a:gd name="connsiteY20-42" fmla="*/ 277215 h 953861"/>
              <a:gd name="connsiteX21-43" fmla="*/ 488898 w 3652995"/>
              <a:gd name="connsiteY21-44" fmla="*/ 437235 h 953861"/>
              <a:gd name="connsiteX22-45" fmla="*/ 332688 w 3652995"/>
              <a:gd name="connsiteY22-46" fmla="*/ 433425 h 953861"/>
              <a:gd name="connsiteX23-47" fmla="*/ 165048 w 3652995"/>
              <a:gd name="connsiteY23-48" fmla="*/ 315315 h 953861"/>
              <a:gd name="connsiteX24-49" fmla="*/ 12648 w 3652995"/>
              <a:gd name="connsiteY24-50" fmla="*/ 220065 h 953861"/>
              <a:gd name="connsiteX0-51" fmla="*/ 12648 w 3652995"/>
              <a:gd name="connsiteY0-52" fmla="*/ 220065 h 953861"/>
              <a:gd name="connsiteX1-53" fmla="*/ 8838 w 3652995"/>
              <a:gd name="connsiteY1-54" fmla="*/ 902055 h 953861"/>
              <a:gd name="connsiteX2-55" fmla="*/ 8838 w 3652995"/>
              <a:gd name="connsiteY2-56" fmla="*/ 905865 h 953861"/>
              <a:gd name="connsiteX3-57" fmla="*/ 3411168 w 3652995"/>
              <a:gd name="connsiteY3-58" fmla="*/ 905865 h 953861"/>
              <a:gd name="connsiteX4-59" fmla="*/ 3376878 w 3652995"/>
              <a:gd name="connsiteY4-60" fmla="*/ 902055 h 953861"/>
              <a:gd name="connsiteX5-61" fmla="*/ 3384498 w 3652995"/>
              <a:gd name="connsiteY5-62" fmla="*/ 410565 h 953861"/>
              <a:gd name="connsiteX6-63" fmla="*/ 3346398 w 3652995"/>
              <a:gd name="connsiteY6-64" fmla="*/ 402945 h 953861"/>
              <a:gd name="connsiteX7-65" fmla="*/ 2771088 w 3652995"/>
              <a:gd name="connsiteY7-66" fmla="*/ 383895 h 953861"/>
              <a:gd name="connsiteX8-67" fmla="*/ 2416758 w 3652995"/>
              <a:gd name="connsiteY8-68" fmla="*/ 82905 h 953861"/>
              <a:gd name="connsiteX9-69" fmla="*/ 2233878 w 3652995"/>
              <a:gd name="connsiteY9-70" fmla="*/ 2895 h 953861"/>
              <a:gd name="connsiteX10-71" fmla="*/ 2127198 w 3652995"/>
              <a:gd name="connsiteY10-72" fmla="*/ 21945 h 953861"/>
              <a:gd name="connsiteX11-73" fmla="*/ 1997658 w 3652995"/>
              <a:gd name="connsiteY11-74" fmla="*/ 63855 h 953861"/>
              <a:gd name="connsiteX12-75" fmla="*/ 1765248 w 3652995"/>
              <a:gd name="connsiteY12-76" fmla="*/ 189585 h 953861"/>
              <a:gd name="connsiteX13-77" fmla="*/ 1643328 w 3652995"/>
              <a:gd name="connsiteY13-78" fmla="*/ 223875 h 953861"/>
              <a:gd name="connsiteX14-79" fmla="*/ 1540458 w 3652995"/>
              <a:gd name="connsiteY14-80" fmla="*/ 246735 h 953861"/>
              <a:gd name="connsiteX15-81" fmla="*/ 1437588 w 3652995"/>
              <a:gd name="connsiteY15-82" fmla="*/ 223875 h 953861"/>
              <a:gd name="connsiteX16-83" fmla="*/ 1330908 w 3652995"/>
              <a:gd name="connsiteY16-84" fmla="*/ 181965 h 953861"/>
              <a:gd name="connsiteX17-85" fmla="*/ 1087068 w 3652995"/>
              <a:gd name="connsiteY17-86" fmla="*/ 67665 h 953861"/>
              <a:gd name="connsiteX18-87" fmla="*/ 915618 w 3652995"/>
              <a:gd name="connsiteY18-88" fmla="*/ 21945 h 953861"/>
              <a:gd name="connsiteX19-89" fmla="*/ 808938 w 3652995"/>
              <a:gd name="connsiteY19-90" fmla="*/ 44805 h 953861"/>
              <a:gd name="connsiteX20-91" fmla="*/ 622248 w 3652995"/>
              <a:gd name="connsiteY20-92" fmla="*/ 277215 h 953861"/>
              <a:gd name="connsiteX21-93" fmla="*/ 488898 w 3652995"/>
              <a:gd name="connsiteY21-94" fmla="*/ 437235 h 953861"/>
              <a:gd name="connsiteX22-95" fmla="*/ 332688 w 3652995"/>
              <a:gd name="connsiteY22-96" fmla="*/ 433425 h 953861"/>
              <a:gd name="connsiteX23-97" fmla="*/ 165048 w 3652995"/>
              <a:gd name="connsiteY23-98" fmla="*/ 315315 h 953861"/>
              <a:gd name="connsiteX24-99" fmla="*/ 12648 w 3652995"/>
              <a:gd name="connsiteY24-100" fmla="*/ 220065 h 953861"/>
              <a:gd name="connsiteX0-101" fmla="*/ 12648 w 3652995"/>
              <a:gd name="connsiteY0-102" fmla="*/ 220065 h 953861"/>
              <a:gd name="connsiteX1-103" fmla="*/ 8838 w 3652995"/>
              <a:gd name="connsiteY1-104" fmla="*/ 902055 h 953861"/>
              <a:gd name="connsiteX2-105" fmla="*/ 8838 w 3652995"/>
              <a:gd name="connsiteY2-106" fmla="*/ 905865 h 953861"/>
              <a:gd name="connsiteX3-107" fmla="*/ 3411168 w 3652995"/>
              <a:gd name="connsiteY3-108" fmla="*/ 905865 h 953861"/>
              <a:gd name="connsiteX4-109" fmla="*/ 3376878 w 3652995"/>
              <a:gd name="connsiteY4-110" fmla="*/ 902055 h 953861"/>
              <a:gd name="connsiteX5-111" fmla="*/ 3384498 w 3652995"/>
              <a:gd name="connsiteY5-112" fmla="*/ 410565 h 953861"/>
              <a:gd name="connsiteX6-113" fmla="*/ 3346398 w 3652995"/>
              <a:gd name="connsiteY6-114" fmla="*/ 402945 h 953861"/>
              <a:gd name="connsiteX7-115" fmla="*/ 2771088 w 3652995"/>
              <a:gd name="connsiteY7-116" fmla="*/ 383895 h 953861"/>
              <a:gd name="connsiteX8-117" fmla="*/ 2416758 w 3652995"/>
              <a:gd name="connsiteY8-118" fmla="*/ 82905 h 953861"/>
              <a:gd name="connsiteX9-119" fmla="*/ 2233878 w 3652995"/>
              <a:gd name="connsiteY9-120" fmla="*/ 2895 h 953861"/>
              <a:gd name="connsiteX10-121" fmla="*/ 2127198 w 3652995"/>
              <a:gd name="connsiteY10-122" fmla="*/ 21945 h 953861"/>
              <a:gd name="connsiteX11-123" fmla="*/ 1997658 w 3652995"/>
              <a:gd name="connsiteY11-124" fmla="*/ 63855 h 953861"/>
              <a:gd name="connsiteX12-125" fmla="*/ 1765248 w 3652995"/>
              <a:gd name="connsiteY12-126" fmla="*/ 189585 h 953861"/>
              <a:gd name="connsiteX13-127" fmla="*/ 1643328 w 3652995"/>
              <a:gd name="connsiteY13-128" fmla="*/ 223875 h 953861"/>
              <a:gd name="connsiteX14-129" fmla="*/ 1540458 w 3652995"/>
              <a:gd name="connsiteY14-130" fmla="*/ 246735 h 953861"/>
              <a:gd name="connsiteX15-131" fmla="*/ 1437588 w 3652995"/>
              <a:gd name="connsiteY15-132" fmla="*/ 223875 h 953861"/>
              <a:gd name="connsiteX16-133" fmla="*/ 1330908 w 3652995"/>
              <a:gd name="connsiteY16-134" fmla="*/ 181965 h 953861"/>
              <a:gd name="connsiteX17-135" fmla="*/ 1087068 w 3652995"/>
              <a:gd name="connsiteY17-136" fmla="*/ 67665 h 953861"/>
              <a:gd name="connsiteX18-137" fmla="*/ 915618 w 3652995"/>
              <a:gd name="connsiteY18-138" fmla="*/ 21945 h 953861"/>
              <a:gd name="connsiteX19-139" fmla="*/ 808938 w 3652995"/>
              <a:gd name="connsiteY19-140" fmla="*/ 44805 h 953861"/>
              <a:gd name="connsiteX20-141" fmla="*/ 622248 w 3652995"/>
              <a:gd name="connsiteY20-142" fmla="*/ 277215 h 953861"/>
              <a:gd name="connsiteX21-143" fmla="*/ 488898 w 3652995"/>
              <a:gd name="connsiteY21-144" fmla="*/ 437235 h 953861"/>
              <a:gd name="connsiteX22-145" fmla="*/ 332688 w 3652995"/>
              <a:gd name="connsiteY22-146" fmla="*/ 433425 h 953861"/>
              <a:gd name="connsiteX23-147" fmla="*/ 165048 w 3652995"/>
              <a:gd name="connsiteY23-148" fmla="*/ 315315 h 953861"/>
              <a:gd name="connsiteX24-149" fmla="*/ 12648 w 3652995"/>
              <a:gd name="connsiteY24-150" fmla="*/ 220065 h 953861"/>
              <a:gd name="connsiteX0-151" fmla="*/ 12648 w 3652995"/>
              <a:gd name="connsiteY0-152" fmla="*/ 220065 h 953861"/>
              <a:gd name="connsiteX1-153" fmla="*/ 8838 w 3652995"/>
              <a:gd name="connsiteY1-154" fmla="*/ 902055 h 953861"/>
              <a:gd name="connsiteX2-155" fmla="*/ 8838 w 3652995"/>
              <a:gd name="connsiteY2-156" fmla="*/ 905865 h 953861"/>
              <a:gd name="connsiteX3-157" fmla="*/ 3411168 w 3652995"/>
              <a:gd name="connsiteY3-158" fmla="*/ 905865 h 953861"/>
              <a:gd name="connsiteX4-159" fmla="*/ 3376878 w 3652995"/>
              <a:gd name="connsiteY4-160" fmla="*/ 902055 h 953861"/>
              <a:gd name="connsiteX5-161" fmla="*/ 3384498 w 3652995"/>
              <a:gd name="connsiteY5-162" fmla="*/ 410565 h 953861"/>
              <a:gd name="connsiteX6-163" fmla="*/ 3346398 w 3652995"/>
              <a:gd name="connsiteY6-164" fmla="*/ 402945 h 953861"/>
              <a:gd name="connsiteX7-165" fmla="*/ 2771088 w 3652995"/>
              <a:gd name="connsiteY7-166" fmla="*/ 383895 h 953861"/>
              <a:gd name="connsiteX8-167" fmla="*/ 2416758 w 3652995"/>
              <a:gd name="connsiteY8-168" fmla="*/ 82905 h 953861"/>
              <a:gd name="connsiteX9-169" fmla="*/ 2233878 w 3652995"/>
              <a:gd name="connsiteY9-170" fmla="*/ 2895 h 953861"/>
              <a:gd name="connsiteX10-171" fmla="*/ 2127198 w 3652995"/>
              <a:gd name="connsiteY10-172" fmla="*/ 21945 h 953861"/>
              <a:gd name="connsiteX11-173" fmla="*/ 1997658 w 3652995"/>
              <a:gd name="connsiteY11-174" fmla="*/ 63855 h 953861"/>
              <a:gd name="connsiteX12-175" fmla="*/ 1765248 w 3652995"/>
              <a:gd name="connsiteY12-176" fmla="*/ 189585 h 953861"/>
              <a:gd name="connsiteX13-177" fmla="*/ 1643328 w 3652995"/>
              <a:gd name="connsiteY13-178" fmla="*/ 223875 h 953861"/>
              <a:gd name="connsiteX14-179" fmla="*/ 1540458 w 3652995"/>
              <a:gd name="connsiteY14-180" fmla="*/ 246735 h 953861"/>
              <a:gd name="connsiteX15-181" fmla="*/ 1437588 w 3652995"/>
              <a:gd name="connsiteY15-182" fmla="*/ 223875 h 953861"/>
              <a:gd name="connsiteX16-183" fmla="*/ 1330908 w 3652995"/>
              <a:gd name="connsiteY16-184" fmla="*/ 181965 h 953861"/>
              <a:gd name="connsiteX17-185" fmla="*/ 1087068 w 3652995"/>
              <a:gd name="connsiteY17-186" fmla="*/ 67665 h 953861"/>
              <a:gd name="connsiteX18-187" fmla="*/ 915618 w 3652995"/>
              <a:gd name="connsiteY18-188" fmla="*/ 21945 h 953861"/>
              <a:gd name="connsiteX19-189" fmla="*/ 808938 w 3652995"/>
              <a:gd name="connsiteY19-190" fmla="*/ 44805 h 953861"/>
              <a:gd name="connsiteX20-191" fmla="*/ 622248 w 3652995"/>
              <a:gd name="connsiteY20-192" fmla="*/ 277215 h 953861"/>
              <a:gd name="connsiteX21-193" fmla="*/ 488898 w 3652995"/>
              <a:gd name="connsiteY21-194" fmla="*/ 437235 h 953861"/>
              <a:gd name="connsiteX22-195" fmla="*/ 332688 w 3652995"/>
              <a:gd name="connsiteY22-196" fmla="*/ 433425 h 953861"/>
              <a:gd name="connsiteX23-197" fmla="*/ 165048 w 3652995"/>
              <a:gd name="connsiteY23-198" fmla="*/ 315315 h 953861"/>
              <a:gd name="connsiteX24-199" fmla="*/ 12648 w 3652995"/>
              <a:gd name="connsiteY24-200" fmla="*/ 220065 h 953861"/>
              <a:gd name="connsiteX0-201" fmla="*/ 6836 w 3647183"/>
              <a:gd name="connsiteY0-202" fmla="*/ 220065 h 953861"/>
              <a:gd name="connsiteX1-203" fmla="*/ 3026 w 3647183"/>
              <a:gd name="connsiteY1-204" fmla="*/ 902055 h 953861"/>
              <a:gd name="connsiteX2-205" fmla="*/ 3026 w 3647183"/>
              <a:gd name="connsiteY2-206" fmla="*/ 905865 h 953861"/>
              <a:gd name="connsiteX3-207" fmla="*/ 3405356 w 3647183"/>
              <a:gd name="connsiteY3-208" fmla="*/ 905865 h 953861"/>
              <a:gd name="connsiteX4-209" fmla="*/ 3371066 w 3647183"/>
              <a:gd name="connsiteY4-210" fmla="*/ 902055 h 953861"/>
              <a:gd name="connsiteX5-211" fmla="*/ 3378686 w 3647183"/>
              <a:gd name="connsiteY5-212" fmla="*/ 410565 h 953861"/>
              <a:gd name="connsiteX6-213" fmla="*/ 3340586 w 3647183"/>
              <a:gd name="connsiteY6-214" fmla="*/ 402945 h 953861"/>
              <a:gd name="connsiteX7-215" fmla="*/ 2765276 w 3647183"/>
              <a:gd name="connsiteY7-216" fmla="*/ 383895 h 953861"/>
              <a:gd name="connsiteX8-217" fmla="*/ 2410946 w 3647183"/>
              <a:gd name="connsiteY8-218" fmla="*/ 82905 h 953861"/>
              <a:gd name="connsiteX9-219" fmla="*/ 2228066 w 3647183"/>
              <a:gd name="connsiteY9-220" fmla="*/ 2895 h 953861"/>
              <a:gd name="connsiteX10-221" fmla="*/ 2121386 w 3647183"/>
              <a:gd name="connsiteY10-222" fmla="*/ 21945 h 953861"/>
              <a:gd name="connsiteX11-223" fmla="*/ 1991846 w 3647183"/>
              <a:gd name="connsiteY11-224" fmla="*/ 63855 h 953861"/>
              <a:gd name="connsiteX12-225" fmla="*/ 1759436 w 3647183"/>
              <a:gd name="connsiteY12-226" fmla="*/ 189585 h 953861"/>
              <a:gd name="connsiteX13-227" fmla="*/ 1637516 w 3647183"/>
              <a:gd name="connsiteY13-228" fmla="*/ 223875 h 953861"/>
              <a:gd name="connsiteX14-229" fmla="*/ 1534646 w 3647183"/>
              <a:gd name="connsiteY14-230" fmla="*/ 246735 h 953861"/>
              <a:gd name="connsiteX15-231" fmla="*/ 1431776 w 3647183"/>
              <a:gd name="connsiteY15-232" fmla="*/ 223875 h 953861"/>
              <a:gd name="connsiteX16-233" fmla="*/ 1325096 w 3647183"/>
              <a:gd name="connsiteY16-234" fmla="*/ 181965 h 953861"/>
              <a:gd name="connsiteX17-235" fmla="*/ 1081256 w 3647183"/>
              <a:gd name="connsiteY17-236" fmla="*/ 67665 h 953861"/>
              <a:gd name="connsiteX18-237" fmla="*/ 909806 w 3647183"/>
              <a:gd name="connsiteY18-238" fmla="*/ 21945 h 953861"/>
              <a:gd name="connsiteX19-239" fmla="*/ 803126 w 3647183"/>
              <a:gd name="connsiteY19-240" fmla="*/ 44805 h 953861"/>
              <a:gd name="connsiteX20-241" fmla="*/ 616436 w 3647183"/>
              <a:gd name="connsiteY20-242" fmla="*/ 277215 h 953861"/>
              <a:gd name="connsiteX21-243" fmla="*/ 483086 w 3647183"/>
              <a:gd name="connsiteY21-244" fmla="*/ 437235 h 953861"/>
              <a:gd name="connsiteX22-245" fmla="*/ 326876 w 3647183"/>
              <a:gd name="connsiteY22-246" fmla="*/ 433425 h 953861"/>
              <a:gd name="connsiteX23-247" fmla="*/ 159236 w 3647183"/>
              <a:gd name="connsiteY23-248" fmla="*/ 315315 h 953861"/>
              <a:gd name="connsiteX24-249" fmla="*/ 6836 w 3647183"/>
              <a:gd name="connsiteY24-250" fmla="*/ 220065 h 953861"/>
              <a:gd name="connsiteX0-251" fmla="*/ 4530 w 3644877"/>
              <a:gd name="connsiteY0-252" fmla="*/ 220065 h 953861"/>
              <a:gd name="connsiteX1-253" fmla="*/ 720 w 3644877"/>
              <a:gd name="connsiteY1-254" fmla="*/ 902055 h 953861"/>
              <a:gd name="connsiteX2-255" fmla="*/ 720 w 3644877"/>
              <a:gd name="connsiteY2-256" fmla="*/ 905865 h 953861"/>
              <a:gd name="connsiteX3-257" fmla="*/ 3403050 w 3644877"/>
              <a:gd name="connsiteY3-258" fmla="*/ 905865 h 953861"/>
              <a:gd name="connsiteX4-259" fmla="*/ 3368760 w 3644877"/>
              <a:gd name="connsiteY4-260" fmla="*/ 902055 h 953861"/>
              <a:gd name="connsiteX5-261" fmla="*/ 3376380 w 3644877"/>
              <a:gd name="connsiteY5-262" fmla="*/ 410565 h 953861"/>
              <a:gd name="connsiteX6-263" fmla="*/ 3338280 w 3644877"/>
              <a:gd name="connsiteY6-264" fmla="*/ 402945 h 953861"/>
              <a:gd name="connsiteX7-265" fmla="*/ 2762970 w 3644877"/>
              <a:gd name="connsiteY7-266" fmla="*/ 383895 h 953861"/>
              <a:gd name="connsiteX8-267" fmla="*/ 2408640 w 3644877"/>
              <a:gd name="connsiteY8-268" fmla="*/ 82905 h 953861"/>
              <a:gd name="connsiteX9-269" fmla="*/ 2225760 w 3644877"/>
              <a:gd name="connsiteY9-270" fmla="*/ 2895 h 953861"/>
              <a:gd name="connsiteX10-271" fmla="*/ 2119080 w 3644877"/>
              <a:gd name="connsiteY10-272" fmla="*/ 21945 h 953861"/>
              <a:gd name="connsiteX11-273" fmla="*/ 1989540 w 3644877"/>
              <a:gd name="connsiteY11-274" fmla="*/ 63855 h 953861"/>
              <a:gd name="connsiteX12-275" fmla="*/ 1757130 w 3644877"/>
              <a:gd name="connsiteY12-276" fmla="*/ 189585 h 953861"/>
              <a:gd name="connsiteX13-277" fmla="*/ 1635210 w 3644877"/>
              <a:gd name="connsiteY13-278" fmla="*/ 223875 h 953861"/>
              <a:gd name="connsiteX14-279" fmla="*/ 1532340 w 3644877"/>
              <a:gd name="connsiteY14-280" fmla="*/ 246735 h 953861"/>
              <a:gd name="connsiteX15-281" fmla="*/ 1429470 w 3644877"/>
              <a:gd name="connsiteY15-282" fmla="*/ 223875 h 953861"/>
              <a:gd name="connsiteX16-283" fmla="*/ 1322790 w 3644877"/>
              <a:gd name="connsiteY16-284" fmla="*/ 181965 h 953861"/>
              <a:gd name="connsiteX17-285" fmla="*/ 1078950 w 3644877"/>
              <a:gd name="connsiteY17-286" fmla="*/ 67665 h 953861"/>
              <a:gd name="connsiteX18-287" fmla="*/ 907500 w 3644877"/>
              <a:gd name="connsiteY18-288" fmla="*/ 21945 h 953861"/>
              <a:gd name="connsiteX19-289" fmla="*/ 800820 w 3644877"/>
              <a:gd name="connsiteY19-290" fmla="*/ 44805 h 953861"/>
              <a:gd name="connsiteX20-291" fmla="*/ 614130 w 3644877"/>
              <a:gd name="connsiteY20-292" fmla="*/ 277215 h 953861"/>
              <a:gd name="connsiteX21-293" fmla="*/ 480780 w 3644877"/>
              <a:gd name="connsiteY21-294" fmla="*/ 437235 h 953861"/>
              <a:gd name="connsiteX22-295" fmla="*/ 324570 w 3644877"/>
              <a:gd name="connsiteY22-296" fmla="*/ 433425 h 953861"/>
              <a:gd name="connsiteX23-297" fmla="*/ 156930 w 3644877"/>
              <a:gd name="connsiteY23-298" fmla="*/ 315315 h 953861"/>
              <a:gd name="connsiteX24-299" fmla="*/ 4530 w 3644877"/>
              <a:gd name="connsiteY24-300" fmla="*/ 220065 h 953861"/>
              <a:gd name="connsiteX0-301" fmla="*/ 4093 w 3644440"/>
              <a:gd name="connsiteY0-302" fmla="*/ 220065 h 953861"/>
              <a:gd name="connsiteX1-303" fmla="*/ 283 w 3644440"/>
              <a:gd name="connsiteY1-304" fmla="*/ 902055 h 953861"/>
              <a:gd name="connsiteX2-305" fmla="*/ 283 w 3644440"/>
              <a:gd name="connsiteY2-306" fmla="*/ 905865 h 953861"/>
              <a:gd name="connsiteX3-307" fmla="*/ 3402613 w 3644440"/>
              <a:gd name="connsiteY3-308" fmla="*/ 905865 h 953861"/>
              <a:gd name="connsiteX4-309" fmla="*/ 3368323 w 3644440"/>
              <a:gd name="connsiteY4-310" fmla="*/ 902055 h 953861"/>
              <a:gd name="connsiteX5-311" fmla="*/ 3375943 w 3644440"/>
              <a:gd name="connsiteY5-312" fmla="*/ 410565 h 953861"/>
              <a:gd name="connsiteX6-313" fmla="*/ 3337843 w 3644440"/>
              <a:gd name="connsiteY6-314" fmla="*/ 402945 h 953861"/>
              <a:gd name="connsiteX7-315" fmla="*/ 2762533 w 3644440"/>
              <a:gd name="connsiteY7-316" fmla="*/ 383895 h 953861"/>
              <a:gd name="connsiteX8-317" fmla="*/ 2408203 w 3644440"/>
              <a:gd name="connsiteY8-318" fmla="*/ 82905 h 953861"/>
              <a:gd name="connsiteX9-319" fmla="*/ 2225323 w 3644440"/>
              <a:gd name="connsiteY9-320" fmla="*/ 2895 h 953861"/>
              <a:gd name="connsiteX10-321" fmla="*/ 2118643 w 3644440"/>
              <a:gd name="connsiteY10-322" fmla="*/ 21945 h 953861"/>
              <a:gd name="connsiteX11-323" fmla="*/ 1989103 w 3644440"/>
              <a:gd name="connsiteY11-324" fmla="*/ 63855 h 953861"/>
              <a:gd name="connsiteX12-325" fmla="*/ 1756693 w 3644440"/>
              <a:gd name="connsiteY12-326" fmla="*/ 189585 h 953861"/>
              <a:gd name="connsiteX13-327" fmla="*/ 1634773 w 3644440"/>
              <a:gd name="connsiteY13-328" fmla="*/ 223875 h 953861"/>
              <a:gd name="connsiteX14-329" fmla="*/ 1531903 w 3644440"/>
              <a:gd name="connsiteY14-330" fmla="*/ 246735 h 953861"/>
              <a:gd name="connsiteX15-331" fmla="*/ 1429033 w 3644440"/>
              <a:gd name="connsiteY15-332" fmla="*/ 223875 h 953861"/>
              <a:gd name="connsiteX16-333" fmla="*/ 1322353 w 3644440"/>
              <a:gd name="connsiteY16-334" fmla="*/ 181965 h 953861"/>
              <a:gd name="connsiteX17-335" fmla="*/ 1078513 w 3644440"/>
              <a:gd name="connsiteY17-336" fmla="*/ 67665 h 953861"/>
              <a:gd name="connsiteX18-337" fmla="*/ 907063 w 3644440"/>
              <a:gd name="connsiteY18-338" fmla="*/ 21945 h 953861"/>
              <a:gd name="connsiteX19-339" fmla="*/ 800383 w 3644440"/>
              <a:gd name="connsiteY19-340" fmla="*/ 44805 h 953861"/>
              <a:gd name="connsiteX20-341" fmla="*/ 613693 w 3644440"/>
              <a:gd name="connsiteY20-342" fmla="*/ 277215 h 953861"/>
              <a:gd name="connsiteX21-343" fmla="*/ 480343 w 3644440"/>
              <a:gd name="connsiteY21-344" fmla="*/ 437235 h 953861"/>
              <a:gd name="connsiteX22-345" fmla="*/ 324133 w 3644440"/>
              <a:gd name="connsiteY22-346" fmla="*/ 433425 h 953861"/>
              <a:gd name="connsiteX23-347" fmla="*/ 156493 w 3644440"/>
              <a:gd name="connsiteY23-348" fmla="*/ 315315 h 953861"/>
              <a:gd name="connsiteX24-349" fmla="*/ 4093 w 3644440"/>
              <a:gd name="connsiteY24-350" fmla="*/ 220065 h 953861"/>
              <a:gd name="connsiteX0-351" fmla="*/ 9389 w 3649736"/>
              <a:gd name="connsiteY0-352" fmla="*/ 220065 h 953861"/>
              <a:gd name="connsiteX1-353" fmla="*/ 5579 w 3649736"/>
              <a:gd name="connsiteY1-354" fmla="*/ 902055 h 953861"/>
              <a:gd name="connsiteX2-355" fmla="*/ 93209 w 3649736"/>
              <a:gd name="connsiteY2-356" fmla="*/ 905865 h 953861"/>
              <a:gd name="connsiteX3-357" fmla="*/ 3407909 w 3649736"/>
              <a:gd name="connsiteY3-358" fmla="*/ 905865 h 953861"/>
              <a:gd name="connsiteX4-359" fmla="*/ 3373619 w 3649736"/>
              <a:gd name="connsiteY4-360" fmla="*/ 902055 h 953861"/>
              <a:gd name="connsiteX5-361" fmla="*/ 3381239 w 3649736"/>
              <a:gd name="connsiteY5-362" fmla="*/ 410565 h 953861"/>
              <a:gd name="connsiteX6-363" fmla="*/ 3343139 w 3649736"/>
              <a:gd name="connsiteY6-364" fmla="*/ 402945 h 953861"/>
              <a:gd name="connsiteX7-365" fmla="*/ 2767829 w 3649736"/>
              <a:gd name="connsiteY7-366" fmla="*/ 383895 h 953861"/>
              <a:gd name="connsiteX8-367" fmla="*/ 2413499 w 3649736"/>
              <a:gd name="connsiteY8-368" fmla="*/ 82905 h 953861"/>
              <a:gd name="connsiteX9-369" fmla="*/ 2230619 w 3649736"/>
              <a:gd name="connsiteY9-370" fmla="*/ 2895 h 953861"/>
              <a:gd name="connsiteX10-371" fmla="*/ 2123939 w 3649736"/>
              <a:gd name="connsiteY10-372" fmla="*/ 21945 h 953861"/>
              <a:gd name="connsiteX11-373" fmla="*/ 1994399 w 3649736"/>
              <a:gd name="connsiteY11-374" fmla="*/ 63855 h 953861"/>
              <a:gd name="connsiteX12-375" fmla="*/ 1761989 w 3649736"/>
              <a:gd name="connsiteY12-376" fmla="*/ 189585 h 953861"/>
              <a:gd name="connsiteX13-377" fmla="*/ 1640069 w 3649736"/>
              <a:gd name="connsiteY13-378" fmla="*/ 223875 h 953861"/>
              <a:gd name="connsiteX14-379" fmla="*/ 1537199 w 3649736"/>
              <a:gd name="connsiteY14-380" fmla="*/ 246735 h 953861"/>
              <a:gd name="connsiteX15-381" fmla="*/ 1434329 w 3649736"/>
              <a:gd name="connsiteY15-382" fmla="*/ 223875 h 953861"/>
              <a:gd name="connsiteX16-383" fmla="*/ 1327649 w 3649736"/>
              <a:gd name="connsiteY16-384" fmla="*/ 181965 h 953861"/>
              <a:gd name="connsiteX17-385" fmla="*/ 1083809 w 3649736"/>
              <a:gd name="connsiteY17-386" fmla="*/ 67665 h 953861"/>
              <a:gd name="connsiteX18-387" fmla="*/ 912359 w 3649736"/>
              <a:gd name="connsiteY18-388" fmla="*/ 21945 h 953861"/>
              <a:gd name="connsiteX19-389" fmla="*/ 805679 w 3649736"/>
              <a:gd name="connsiteY19-390" fmla="*/ 44805 h 953861"/>
              <a:gd name="connsiteX20-391" fmla="*/ 618989 w 3649736"/>
              <a:gd name="connsiteY20-392" fmla="*/ 277215 h 953861"/>
              <a:gd name="connsiteX21-393" fmla="*/ 485639 w 3649736"/>
              <a:gd name="connsiteY21-394" fmla="*/ 437235 h 953861"/>
              <a:gd name="connsiteX22-395" fmla="*/ 329429 w 3649736"/>
              <a:gd name="connsiteY22-396" fmla="*/ 433425 h 953861"/>
              <a:gd name="connsiteX23-397" fmla="*/ 161789 w 3649736"/>
              <a:gd name="connsiteY23-398" fmla="*/ 315315 h 953861"/>
              <a:gd name="connsiteX24-399" fmla="*/ 9389 w 3649736"/>
              <a:gd name="connsiteY24-400" fmla="*/ 220065 h 953861"/>
              <a:gd name="connsiteX0-401" fmla="*/ 9389 w 3649736"/>
              <a:gd name="connsiteY0-402" fmla="*/ 220065 h 939610"/>
              <a:gd name="connsiteX1-403" fmla="*/ 5579 w 3649736"/>
              <a:gd name="connsiteY1-404" fmla="*/ 902055 h 939610"/>
              <a:gd name="connsiteX2-405" fmla="*/ 93209 w 3649736"/>
              <a:gd name="connsiteY2-406" fmla="*/ 905865 h 939610"/>
              <a:gd name="connsiteX3-407" fmla="*/ 3407909 w 3649736"/>
              <a:gd name="connsiteY3-408" fmla="*/ 905865 h 939610"/>
              <a:gd name="connsiteX4-409" fmla="*/ 3373619 w 3649736"/>
              <a:gd name="connsiteY4-410" fmla="*/ 902055 h 939610"/>
              <a:gd name="connsiteX5-411" fmla="*/ 3381239 w 3649736"/>
              <a:gd name="connsiteY5-412" fmla="*/ 410565 h 939610"/>
              <a:gd name="connsiteX6-413" fmla="*/ 3343139 w 3649736"/>
              <a:gd name="connsiteY6-414" fmla="*/ 402945 h 939610"/>
              <a:gd name="connsiteX7-415" fmla="*/ 2767829 w 3649736"/>
              <a:gd name="connsiteY7-416" fmla="*/ 383895 h 939610"/>
              <a:gd name="connsiteX8-417" fmla="*/ 2413499 w 3649736"/>
              <a:gd name="connsiteY8-418" fmla="*/ 82905 h 939610"/>
              <a:gd name="connsiteX9-419" fmla="*/ 2230619 w 3649736"/>
              <a:gd name="connsiteY9-420" fmla="*/ 2895 h 939610"/>
              <a:gd name="connsiteX10-421" fmla="*/ 2123939 w 3649736"/>
              <a:gd name="connsiteY10-422" fmla="*/ 21945 h 939610"/>
              <a:gd name="connsiteX11-423" fmla="*/ 1994399 w 3649736"/>
              <a:gd name="connsiteY11-424" fmla="*/ 63855 h 939610"/>
              <a:gd name="connsiteX12-425" fmla="*/ 1761989 w 3649736"/>
              <a:gd name="connsiteY12-426" fmla="*/ 189585 h 939610"/>
              <a:gd name="connsiteX13-427" fmla="*/ 1640069 w 3649736"/>
              <a:gd name="connsiteY13-428" fmla="*/ 223875 h 939610"/>
              <a:gd name="connsiteX14-429" fmla="*/ 1537199 w 3649736"/>
              <a:gd name="connsiteY14-430" fmla="*/ 246735 h 939610"/>
              <a:gd name="connsiteX15-431" fmla="*/ 1434329 w 3649736"/>
              <a:gd name="connsiteY15-432" fmla="*/ 223875 h 939610"/>
              <a:gd name="connsiteX16-433" fmla="*/ 1327649 w 3649736"/>
              <a:gd name="connsiteY16-434" fmla="*/ 181965 h 939610"/>
              <a:gd name="connsiteX17-435" fmla="*/ 1083809 w 3649736"/>
              <a:gd name="connsiteY17-436" fmla="*/ 67665 h 939610"/>
              <a:gd name="connsiteX18-437" fmla="*/ 912359 w 3649736"/>
              <a:gd name="connsiteY18-438" fmla="*/ 21945 h 939610"/>
              <a:gd name="connsiteX19-439" fmla="*/ 805679 w 3649736"/>
              <a:gd name="connsiteY19-440" fmla="*/ 44805 h 939610"/>
              <a:gd name="connsiteX20-441" fmla="*/ 618989 w 3649736"/>
              <a:gd name="connsiteY20-442" fmla="*/ 277215 h 939610"/>
              <a:gd name="connsiteX21-443" fmla="*/ 485639 w 3649736"/>
              <a:gd name="connsiteY21-444" fmla="*/ 437235 h 939610"/>
              <a:gd name="connsiteX22-445" fmla="*/ 329429 w 3649736"/>
              <a:gd name="connsiteY22-446" fmla="*/ 433425 h 939610"/>
              <a:gd name="connsiteX23-447" fmla="*/ 161789 w 3649736"/>
              <a:gd name="connsiteY23-448" fmla="*/ 315315 h 939610"/>
              <a:gd name="connsiteX24-449" fmla="*/ 9389 w 3649736"/>
              <a:gd name="connsiteY24-450" fmla="*/ 220065 h 939610"/>
              <a:gd name="connsiteX0-451" fmla="*/ 9389 w 3407909"/>
              <a:gd name="connsiteY0-452" fmla="*/ 220065 h 905865"/>
              <a:gd name="connsiteX1-453" fmla="*/ 5579 w 3407909"/>
              <a:gd name="connsiteY1-454" fmla="*/ 902055 h 905865"/>
              <a:gd name="connsiteX2-455" fmla="*/ 93209 w 3407909"/>
              <a:gd name="connsiteY2-456" fmla="*/ 905865 h 905865"/>
              <a:gd name="connsiteX3-457" fmla="*/ 3407909 w 3407909"/>
              <a:gd name="connsiteY3-458" fmla="*/ 905865 h 905865"/>
              <a:gd name="connsiteX4-459" fmla="*/ 3373619 w 3407909"/>
              <a:gd name="connsiteY4-460" fmla="*/ 902055 h 905865"/>
              <a:gd name="connsiteX5-461" fmla="*/ 3381239 w 3407909"/>
              <a:gd name="connsiteY5-462" fmla="*/ 410565 h 905865"/>
              <a:gd name="connsiteX6-463" fmla="*/ 3343139 w 3407909"/>
              <a:gd name="connsiteY6-464" fmla="*/ 402945 h 905865"/>
              <a:gd name="connsiteX7-465" fmla="*/ 2767829 w 3407909"/>
              <a:gd name="connsiteY7-466" fmla="*/ 383895 h 905865"/>
              <a:gd name="connsiteX8-467" fmla="*/ 2413499 w 3407909"/>
              <a:gd name="connsiteY8-468" fmla="*/ 82905 h 905865"/>
              <a:gd name="connsiteX9-469" fmla="*/ 2230619 w 3407909"/>
              <a:gd name="connsiteY9-470" fmla="*/ 2895 h 905865"/>
              <a:gd name="connsiteX10-471" fmla="*/ 2123939 w 3407909"/>
              <a:gd name="connsiteY10-472" fmla="*/ 21945 h 905865"/>
              <a:gd name="connsiteX11-473" fmla="*/ 1994399 w 3407909"/>
              <a:gd name="connsiteY11-474" fmla="*/ 63855 h 905865"/>
              <a:gd name="connsiteX12-475" fmla="*/ 1761989 w 3407909"/>
              <a:gd name="connsiteY12-476" fmla="*/ 189585 h 905865"/>
              <a:gd name="connsiteX13-477" fmla="*/ 1640069 w 3407909"/>
              <a:gd name="connsiteY13-478" fmla="*/ 223875 h 905865"/>
              <a:gd name="connsiteX14-479" fmla="*/ 1537199 w 3407909"/>
              <a:gd name="connsiteY14-480" fmla="*/ 246735 h 905865"/>
              <a:gd name="connsiteX15-481" fmla="*/ 1434329 w 3407909"/>
              <a:gd name="connsiteY15-482" fmla="*/ 223875 h 905865"/>
              <a:gd name="connsiteX16-483" fmla="*/ 1327649 w 3407909"/>
              <a:gd name="connsiteY16-484" fmla="*/ 181965 h 905865"/>
              <a:gd name="connsiteX17-485" fmla="*/ 1083809 w 3407909"/>
              <a:gd name="connsiteY17-486" fmla="*/ 67665 h 905865"/>
              <a:gd name="connsiteX18-487" fmla="*/ 912359 w 3407909"/>
              <a:gd name="connsiteY18-488" fmla="*/ 21945 h 905865"/>
              <a:gd name="connsiteX19-489" fmla="*/ 805679 w 3407909"/>
              <a:gd name="connsiteY19-490" fmla="*/ 44805 h 905865"/>
              <a:gd name="connsiteX20-491" fmla="*/ 618989 w 3407909"/>
              <a:gd name="connsiteY20-492" fmla="*/ 277215 h 905865"/>
              <a:gd name="connsiteX21-493" fmla="*/ 485639 w 3407909"/>
              <a:gd name="connsiteY21-494" fmla="*/ 437235 h 905865"/>
              <a:gd name="connsiteX22-495" fmla="*/ 329429 w 3407909"/>
              <a:gd name="connsiteY22-496" fmla="*/ 433425 h 905865"/>
              <a:gd name="connsiteX23-497" fmla="*/ 161789 w 3407909"/>
              <a:gd name="connsiteY23-498" fmla="*/ 315315 h 905865"/>
              <a:gd name="connsiteX24-499" fmla="*/ 9389 w 3407909"/>
              <a:gd name="connsiteY24-500" fmla="*/ 220065 h 905865"/>
              <a:gd name="connsiteX0-501" fmla="*/ 9389 w 3407909"/>
              <a:gd name="connsiteY0-502" fmla="*/ 220065 h 905865"/>
              <a:gd name="connsiteX1-503" fmla="*/ 5579 w 3407909"/>
              <a:gd name="connsiteY1-504" fmla="*/ 902055 h 905865"/>
              <a:gd name="connsiteX2-505" fmla="*/ 93209 w 3407909"/>
              <a:gd name="connsiteY2-506" fmla="*/ 905865 h 905865"/>
              <a:gd name="connsiteX3-507" fmla="*/ 3407909 w 3407909"/>
              <a:gd name="connsiteY3-508" fmla="*/ 905865 h 905865"/>
              <a:gd name="connsiteX4-509" fmla="*/ 3373619 w 3407909"/>
              <a:gd name="connsiteY4-510" fmla="*/ 902055 h 905865"/>
              <a:gd name="connsiteX5-511" fmla="*/ 3381239 w 3407909"/>
              <a:gd name="connsiteY5-512" fmla="*/ 410565 h 905865"/>
              <a:gd name="connsiteX6-513" fmla="*/ 3343139 w 3407909"/>
              <a:gd name="connsiteY6-514" fmla="*/ 402945 h 905865"/>
              <a:gd name="connsiteX7-515" fmla="*/ 2767829 w 3407909"/>
              <a:gd name="connsiteY7-516" fmla="*/ 383895 h 905865"/>
              <a:gd name="connsiteX8-517" fmla="*/ 2413499 w 3407909"/>
              <a:gd name="connsiteY8-518" fmla="*/ 82905 h 905865"/>
              <a:gd name="connsiteX9-519" fmla="*/ 2230619 w 3407909"/>
              <a:gd name="connsiteY9-520" fmla="*/ 2895 h 905865"/>
              <a:gd name="connsiteX10-521" fmla="*/ 2123939 w 3407909"/>
              <a:gd name="connsiteY10-522" fmla="*/ 21945 h 905865"/>
              <a:gd name="connsiteX11-523" fmla="*/ 1994399 w 3407909"/>
              <a:gd name="connsiteY11-524" fmla="*/ 63855 h 905865"/>
              <a:gd name="connsiteX12-525" fmla="*/ 1761989 w 3407909"/>
              <a:gd name="connsiteY12-526" fmla="*/ 189585 h 905865"/>
              <a:gd name="connsiteX13-527" fmla="*/ 1640069 w 3407909"/>
              <a:gd name="connsiteY13-528" fmla="*/ 223875 h 905865"/>
              <a:gd name="connsiteX14-529" fmla="*/ 1537199 w 3407909"/>
              <a:gd name="connsiteY14-530" fmla="*/ 246735 h 905865"/>
              <a:gd name="connsiteX15-531" fmla="*/ 1434329 w 3407909"/>
              <a:gd name="connsiteY15-532" fmla="*/ 223875 h 905865"/>
              <a:gd name="connsiteX16-533" fmla="*/ 1327649 w 3407909"/>
              <a:gd name="connsiteY16-534" fmla="*/ 181965 h 905865"/>
              <a:gd name="connsiteX17-535" fmla="*/ 1083809 w 3407909"/>
              <a:gd name="connsiteY17-536" fmla="*/ 67665 h 905865"/>
              <a:gd name="connsiteX18-537" fmla="*/ 912359 w 3407909"/>
              <a:gd name="connsiteY18-538" fmla="*/ 21945 h 905865"/>
              <a:gd name="connsiteX19-539" fmla="*/ 805679 w 3407909"/>
              <a:gd name="connsiteY19-540" fmla="*/ 44805 h 905865"/>
              <a:gd name="connsiteX20-541" fmla="*/ 618989 w 3407909"/>
              <a:gd name="connsiteY20-542" fmla="*/ 277215 h 905865"/>
              <a:gd name="connsiteX21-543" fmla="*/ 485639 w 3407909"/>
              <a:gd name="connsiteY21-544" fmla="*/ 437235 h 905865"/>
              <a:gd name="connsiteX22-545" fmla="*/ 329429 w 3407909"/>
              <a:gd name="connsiteY22-546" fmla="*/ 433425 h 905865"/>
              <a:gd name="connsiteX23-547" fmla="*/ 161789 w 3407909"/>
              <a:gd name="connsiteY23-548" fmla="*/ 315315 h 905865"/>
              <a:gd name="connsiteX24-549" fmla="*/ 9389 w 3407909"/>
              <a:gd name="connsiteY24-550" fmla="*/ 220065 h 905865"/>
              <a:gd name="connsiteX0-551" fmla="*/ 9389 w 3382189"/>
              <a:gd name="connsiteY0-552" fmla="*/ 220065 h 905865"/>
              <a:gd name="connsiteX1-553" fmla="*/ 5579 w 3382189"/>
              <a:gd name="connsiteY1-554" fmla="*/ 902055 h 905865"/>
              <a:gd name="connsiteX2-555" fmla="*/ 93209 w 3382189"/>
              <a:gd name="connsiteY2-556" fmla="*/ 905865 h 905865"/>
              <a:gd name="connsiteX3-557" fmla="*/ 3373619 w 3382189"/>
              <a:gd name="connsiteY3-558" fmla="*/ 902055 h 905865"/>
              <a:gd name="connsiteX4-559" fmla="*/ 3381239 w 3382189"/>
              <a:gd name="connsiteY4-560" fmla="*/ 410565 h 905865"/>
              <a:gd name="connsiteX5-561" fmla="*/ 3343139 w 3382189"/>
              <a:gd name="connsiteY5-562" fmla="*/ 402945 h 905865"/>
              <a:gd name="connsiteX6-563" fmla="*/ 2767829 w 3382189"/>
              <a:gd name="connsiteY6-564" fmla="*/ 383895 h 905865"/>
              <a:gd name="connsiteX7-565" fmla="*/ 2413499 w 3382189"/>
              <a:gd name="connsiteY7-566" fmla="*/ 82905 h 905865"/>
              <a:gd name="connsiteX8-567" fmla="*/ 2230619 w 3382189"/>
              <a:gd name="connsiteY8-568" fmla="*/ 2895 h 905865"/>
              <a:gd name="connsiteX9-569" fmla="*/ 2123939 w 3382189"/>
              <a:gd name="connsiteY9-570" fmla="*/ 21945 h 905865"/>
              <a:gd name="connsiteX10-571" fmla="*/ 1994399 w 3382189"/>
              <a:gd name="connsiteY10-572" fmla="*/ 63855 h 905865"/>
              <a:gd name="connsiteX11-573" fmla="*/ 1761989 w 3382189"/>
              <a:gd name="connsiteY11-574" fmla="*/ 189585 h 905865"/>
              <a:gd name="connsiteX12-575" fmla="*/ 1640069 w 3382189"/>
              <a:gd name="connsiteY12-576" fmla="*/ 223875 h 905865"/>
              <a:gd name="connsiteX13-577" fmla="*/ 1537199 w 3382189"/>
              <a:gd name="connsiteY13-578" fmla="*/ 246735 h 905865"/>
              <a:gd name="connsiteX14-579" fmla="*/ 1434329 w 3382189"/>
              <a:gd name="connsiteY14-580" fmla="*/ 223875 h 905865"/>
              <a:gd name="connsiteX15-581" fmla="*/ 1327649 w 3382189"/>
              <a:gd name="connsiteY15-582" fmla="*/ 181965 h 905865"/>
              <a:gd name="connsiteX16-583" fmla="*/ 1083809 w 3382189"/>
              <a:gd name="connsiteY16-584" fmla="*/ 67665 h 905865"/>
              <a:gd name="connsiteX17-585" fmla="*/ 912359 w 3382189"/>
              <a:gd name="connsiteY17-586" fmla="*/ 21945 h 905865"/>
              <a:gd name="connsiteX18-587" fmla="*/ 805679 w 3382189"/>
              <a:gd name="connsiteY18-588" fmla="*/ 44805 h 905865"/>
              <a:gd name="connsiteX19-589" fmla="*/ 618989 w 3382189"/>
              <a:gd name="connsiteY19-590" fmla="*/ 277215 h 905865"/>
              <a:gd name="connsiteX20-591" fmla="*/ 485639 w 3382189"/>
              <a:gd name="connsiteY20-592" fmla="*/ 437235 h 905865"/>
              <a:gd name="connsiteX21-593" fmla="*/ 329429 w 3382189"/>
              <a:gd name="connsiteY21-594" fmla="*/ 433425 h 905865"/>
              <a:gd name="connsiteX22-595" fmla="*/ 161789 w 3382189"/>
              <a:gd name="connsiteY22-596" fmla="*/ 315315 h 905865"/>
              <a:gd name="connsiteX23-597" fmla="*/ 9389 w 3382189"/>
              <a:gd name="connsiteY23-598" fmla="*/ 220065 h 905865"/>
              <a:gd name="connsiteX0-599" fmla="*/ 9389 w 3382189"/>
              <a:gd name="connsiteY0-600" fmla="*/ 220065 h 905865"/>
              <a:gd name="connsiteX1-601" fmla="*/ 5579 w 3382189"/>
              <a:gd name="connsiteY1-602" fmla="*/ 902055 h 905865"/>
              <a:gd name="connsiteX2-603" fmla="*/ 93209 w 3382189"/>
              <a:gd name="connsiteY2-604" fmla="*/ 905865 h 905865"/>
              <a:gd name="connsiteX3-605" fmla="*/ 3373619 w 3382189"/>
              <a:gd name="connsiteY3-606" fmla="*/ 902055 h 905865"/>
              <a:gd name="connsiteX4-607" fmla="*/ 3381239 w 3382189"/>
              <a:gd name="connsiteY4-608" fmla="*/ 410565 h 905865"/>
              <a:gd name="connsiteX5-609" fmla="*/ 3343139 w 3382189"/>
              <a:gd name="connsiteY5-610" fmla="*/ 402945 h 905865"/>
              <a:gd name="connsiteX6-611" fmla="*/ 2767829 w 3382189"/>
              <a:gd name="connsiteY6-612" fmla="*/ 383895 h 905865"/>
              <a:gd name="connsiteX7-613" fmla="*/ 2413499 w 3382189"/>
              <a:gd name="connsiteY7-614" fmla="*/ 82905 h 905865"/>
              <a:gd name="connsiteX8-615" fmla="*/ 2230619 w 3382189"/>
              <a:gd name="connsiteY8-616" fmla="*/ 2895 h 905865"/>
              <a:gd name="connsiteX9-617" fmla="*/ 2123939 w 3382189"/>
              <a:gd name="connsiteY9-618" fmla="*/ 21945 h 905865"/>
              <a:gd name="connsiteX10-619" fmla="*/ 1994399 w 3382189"/>
              <a:gd name="connsiteY10-620" fmla="*/ 63855 h 905865"/>
              <a:gd name="connsiteX11-621" fmla="*/ 1761989 w 3382189"/>
              <a:gd name="connsiteY11-622" fmla="*/ 189585 h 905865"/>
              <a:gd name="connsiteX12-623" fmla="*/ 1640069 w 3382189"/>
              <a:gd name="connsiteY12-624" fmla="*/ 223875 h 905865"/>
              <a:gd name="connsiteX13-625" fmla="*/ 1537199 w 3382189"/>
              <a:gd name="connsiteY13-626" fmla="*/ 237210 h 905865"/>
              <a:gd name="connsiteX14-627" fmla="*/ 1434329 w 3382189"/>
              <a:gd name="connsiteY14-628" fmla="*/ 223875 h 905865"/>
              <a:gd name="connsiteX15-629" fmla="*/ 1327649 w 3382189"/>
              <a:gd name="connsiteY15-630" fmla="*/ 181965 h 905865"/>
              <a:gd name="connsiteX16-631" fmla="*/ 1083809 w 3382189"/>
              <a:gd name="connsiteY16-632" fmla="*/ 67665 h 905865"/>
              <a:gd name="connsiteX17-633" fmla="*/ 912359 w 3382189"/>
              <a:gd name="connsiteY17-634" fmla="*/ 21945 h 905865"/>
              <a:gd name="connsiteX18-635" fmla="*/ 805679 w 3382189"/>
              <a:gd name="connsiteY18-636" fmla="*/ 44805 h 905865"/>
              <a:gd name="connsiteX19-637" fmla="*/ 618989 w 3382189"/>
              <a:gd name="connsiteY19-638" fmla="*/ 277215 h 905865"/>
              <a:gd name="connsiteX20-639" fmla="*/ 485639 w 3382189"/>
              <a:gd name="connsiteY20-640" fmla="*/ 437235 h 905865"/>
              <a:gd name="connsiteX21-641" fmla="*/ 329429 w 3382189"/>
              <a:gd name="connsiteY21-642" fmla="*/ 433425 h 905865"/>
              <a:gd name="connsiteX22-643" fmla="*/ 161789 w 3382189"/>
              <a:gd name="connsiteY22-644" fmla="*/ 315315 h 905865"/>
              <a:gd name="connsiteX23-645" fmla="*/ 9389 w 3382189"/>
              <a:gd name="connsiteY23-646" fmla="*/ 220065 h 905865"/>
              <a:gd name="connsiteX0-647" fmla="*/ 9389 w 3382189"/>
              <a:gd name="connsiteY0-648" fmla="*/ 220065 h 905865"/>
              <a:gd name="connsiteX1-649" fmla="*/ 5579 w 3382189"/>
              <a:gd name="connsiteY1-650" fmla="*/ 902055 h 905865"/>
              <a:gd name="connsiteX2-651" fmla="*/ 93209 w 3382189"/>
              <a:gd name="connsiteY2-652" fmla="*/ 905865 h 905865"/>
              <a:gd name="connsiteX3-653" fmla="*/ 3373619 w 3382189"/>
              <a:gd name="connsiteY3-654" fmla="*/ 902055 h 905865"/>
              <a:gd name="connsiteX4-655" fmla="*/ 3381239 w 3382189"/>
              <a:gd name="connsiteY4-656" fmla="*/ 410565 h 905865"/>
              <a:gd name="connsiteX5-657" fmla="*/ 3343139 w 3382189"/>
              <a:gd name="connsiteY5-658" fmla="*/ 402945 h 905865"/>
              <a:gd name="connsiteX6-659" fmla="*/ 2767829 w 3382189"/>
              <a:gd name="connsiteY6-660" fmla="*/ 383895 h 905865"/>
              <a:gd name="connsiteX7-661" fmla="*/ 2413499 w 3382189"/>
              <a:gd name="connsiteY7-662" fmla="*/ 82905 h 905865"/>
              <a:gd name="connsiteX8-663" fmla="*/ 2230619 w 3382189"/>
              <a:gd name="connsiteY8-664" fmla="*/ 2895 h 905865"/>
              <a:gd name="connsiteX9-665" fmla="*/ 2123939 w 3382189"/>
              <a:gd name="connsiteY9-666" fmla="*/ 21945 h 905865"/>
              <a:gd name="connsiteX10-667" fmla="*/ 1994399 w 3382189"/>
              <a:gd name="connsiteY10-668" fmla="*/ 63855 h 905865"/>
              <a:gd name="connsiteX11-669" fmla="*/ 1761989 w 3382189"/>
              <a:gd name="connsiteY11-670" fmla="*/ 189585 h 905865"/>
              <a:gd name="connsiteX12-671" fmla="*/ 1640069 w 3382189"/>
              <a:gd name="connsiteY12-672" fmla="*/ 223875 h 905865"/>
              <a:gd name="connsiteX13-673" fmla="*/ 1537199 w 3382189"/>
              <a:gd name="connsiteY13-674" fmla="*/ 237210 h 905865"/>
              <a:gd name="connsiteX14-675" fmla="*/ 1428614 w 3382189"/>
              <a:gd name="connsiteY14-676" fmla="*/ 216255 h 905865"/>
              <a:gd name="connsiteX15-677" fmla="*/ 1327649 w 3382189"/>
              <a:gd name="connsiteY15-678" fmla="*/ 181965 h 905865"/>
              <a:gd name="connsiteX16-679" fmla="*/ 1083809 w 3382189"/>
              <a:gd name="connsiteY16-680" fmla="*/ 67665 h 905865"/>
              <a:gd name="connsiteX17-681" fmla="*/ 912359 w 3382189"/>
              <a:gd name="connsiteY17-682" fmla="*/ 21945 h 905865"/>
              <a:gd name="connsiteX18-683" fmla="*/ 805679 w 3382189"/>
              <a:gd name="connsiteY18-684" fmla="*/ 44805 h 905865"/>
              <a:gd name="connsiteX19-685" fmla="*/ 618989 w 3382189"/>
              <a:gd name="connsiteY19-686" fmla="*/ 277215 h 905865"/>
              <a:gd name="connsiteX20-687" fmla="*/ 485639 w 3382189"/>
              <a:gd name="connsiteY20-688" fmla="*/ 437235 h 905865"/>
              <a:gd name="connsiteX21-689" fmla="*/ 329429 w 3382189"/>
              <a:gd name="connsiteY21-690" fmla="*/ 433425 h 905865"/>
              <a:gd name="connsiteX22-691" fmla="*/ 161789 w 3382189"/>
              <a:gd name="connsiteY22-692" fmla="*/ 315315 h 905865"/>
              <a:gd name="connsiteX23-693" fmla="*/ 9389 w 3382189"/>
              <a:gd name="connsiteY23-694" fmla="*/ 220065 h 905865"/>
              <a:gd name="connsiteX0-695" fmla="*/ 9389 w 3382189"/>
              <a:gd name="connsiteY0-696" fmla="*/ 220065 h 905865"/>
              <a:gd name="connsiteX1-697" fmla="*/ 5579 w 3382189"/>
              <a:gd name="connsiteY1-698" fmla="*/ 902055 h 905865"/>
              <a:gd name="connsiteX2-699" fmla="*/ 93209 w 3382189"/>
              <a:gd name="connsiteY2-700" fmla="*/ 905865 h 905865"/>
              <a:gd name="connsiteX3-701" fmla="*/ 3373619 w 3382189"/>
              <a:gd name="connsiteY3-702" fmla="*/ 902055 h 905865"/>
              <a:gd name="connsiteX4-703" fmla="*/ 3381239 w 3382189"/>
              <a:gd name="connsiteY4-704" fmla="*/ 410565 h 905865"/>
              <a:gd name="connsiteX5-705" fmla="*/ 3343139 w 3382189"/>
              <a:gd name="connsiteY5-706" fmla="*/ 402945 h 905865"/>
              <a:gd name="connsiteX6-707" fmla="*/ 2767829 w 3382189"/>
              <a:gd name="connsiteY6-708" fmla="*/ 383895 h 905865"/>
              <a:gd name="connsiteX7-709" fmla="*/ 2413499 w 3382189"/>
              <a:gd name="connsiteY7-710" fmla="*/ 82905 h 905865"/>
              <a:gd name="connsiteX8-711" fmla="*/ 2230619 w 3382189"/>
              <a:gd name="connsiteY8-712" fmla="*/ 2895 h 905865"/>
              <a:gd name="connsiteX9-713" fmla="*/ 2123939 w 3382189"/>
              <a:gd name="connsiteY9-714" fmla="*/ 21945 h 905865"/>
              <a:gd name="connsiteX10-715" fmla="*/ 1994399 w 3382189"/>
              <a:gd name="connsiteY10-716" fmla="*/ 63855 h 905865"/>
              <a:gd name="connsiteX11-717" fmla="*/ 1761989 w 3382189"/>
              <a:gd name="connsiteY11-718" fmla="*/ 189585 h 905865"/>
              <a:gd name="connsiteX12-719" fmla="*/ 1640069 w 3382189"/>
              <a:gd name="connsiteY12-720" fmla="*/ 223875 h 905865"/>
              <a:gd name="connsiteX13-721" fmla="*/ 1537199 w 3382189"/>
              <a:gd name="connsiteY13-722" fmla="*/ 237210 h 905865"/>
              <a:gd name="connsiteX14-723" fmla="*/ 1428614 w 3382189"/>
              <a:gd name="connsiteY14-724" fmla="*/ 216255 h 905865"/>
              <a:gd name="connsiteX15-725" fmla="*/ 1327649 w 3382189"/>
              <a:gd name="connsiteY15-726" fmla="*/ 181965 h 905865"/>
              <a:gd name="connsiteX16-727" fmla="*/ 1083809 w 3382189"/>
              <a:gd name="connsiteY16-728" fmla="*/ 67665 h 905865"/>
              <a:gd name="connsiteX17-729" fmla="*/ 912359 w 3382189"/>
              <a:gd name="connsiteY17-730" fmla="*/ 21945 h 905865"/>
              <a:gd name="connsiteX18-731" fmla="*/ 765674 w 3382189"/>
              <a:gd name="connsiteY18-732" fmla="*/ 84810 h 905865"/>
              <a:gd name="connsiteX19-733" fmla="*/ 618989 w 3382189"/>
              <a:gd name="connsiteY19-734" fmla="*/ 277215 h 905865"/>
              <a:gd name="connsiteX20-735" fmla="*/ 485639 w 3382189"/>
              <a:gd name="connsiteY20-736" fmla="*/ 437235 h 905865"/>
              <a:gd name="connsiteX21-737" fmla="*/ 329429 w 3382189"/>
              <a:gd name="connsiteY21-738" fmla="*/ 433425 h 905865"/>
              <a:gd name="connsiteX22-739" fmla="*/ 161789 w 3382189"/>
              <a:gd name="connsiteY22-740" fmla="*/ 315315 h 905865"/>
              <a:gd name="connsiteX23-741" fmla="*/ 9389 w 3382189"/>
              <a:gd name="connsiteY23-742" fmla="*/ 220065 h 905865"/>
              <a:gd name="connsiteX0-743" fmla="*/ 9389 w 3382189"/>
              <a:gd name="connsiteY0-744" fmla="*/ 220065 h 905865"/>
              <a:gd name="connsiteX1-745" fmla="*/ 5579 w 3382189"/>
              <a:gd name="connsiteY1-746" fmla="*/ 902055 h 905865"/>
              <a:gd name="connsiteX2-747" fmla="*/ 93209 w 3382189"/>
              <a:gd name="connsiteY2-748" fmla="*/ 905865 h 905865"/>
              <a:gd name="connsiteX3-749" fmla="*/ 3373619 w 3382189"/>
              <a:gd name="connsiteY3-750" fmla="*/ 902055 h 905865"/>
              <a:gd name="connsiteX4-751" fmla="*/ 3381239 w 3382189"/>
              <a:gd name="connsiteY4-752" fmla="*/ 410565 h 905865"/>
              <a:gd name="connsiteX5-753" fmla="*/ 3343139 w 3382189"/>
              <a:gd name="connsiteY5-754" fmla="*/ 402945 h 905865"/>
              <a:gd name="connsiteX6-755" fmla="*/ 2767829 w 3382189"/>
              <a:gd name="connsiteY6-756" fmla="*/ 383895 h 905865"/>
              <a:gd name="connsiteX7-757" fmla="*/ 2413499 w 3382189"/>
              <a:gd name="connsiteY7-758" fmla="*/ 82905 h 905865"/>
              <a:gd name="connsiteX8-759" fmla="*/ 2230619 w 3382189"/>
              <a:gd name="connsiteY8-760" fmla="*/ 2895 h 905865"/>
              <a:gd name="connsiteX9-761" fmla="*/ 2123939 w 3382189"/>
              <a:gd name="connsiteY9-762" fmla="*/ 21945 h 905865"/>
              <a:gd name="connsiteX10-763" fmla="*/ 1994399 w 3382189"/>
              <a:gd name="connsiteY10-764" fmla="*/ 63855 h 905865"/>
              <a:gd name="connsiteX11-765" fmla="*/ 1761989 w 3382189"/>
              <a:gd name="connsiteY11-766" fmla="*/ 189585 h 905865"/>
              <a:gd name="connsiteX12-767" fmla="*/ 1640069 w 3382189"/>
              <a:gd name="connsiteY12-768" fmla="*/ 223875 h 905865"/>
              <a:gd name="connsiteX13-769" fmla="*/ 1537199 w 3382189"/>
              <a:gd name="connsiteY13-770" fmla="*/ 237210 h 905865"/>
              <a:gd name="connsiteX14-771" fmla="*/ 1428614 w 3382189"/>
              <a:gd name="connsiteY14-772" fmla="*/ 216255 h 905865"/>
              <a:gd name="connsiteX15-773" fmla="*/ 1327649 w 3382189"/>
              <a:gd name="connsiteY15-774" fmla="*/ 181965 h 905865"/>
              <a:gd name="connsiteX16-775" fmla="*/ 1083809 w 3382189"/>
              <a:gd name="connsiteY16-776" fmla="*/ 67665 h 905865"/>
              <a:gd name="connsiteX17-777" fmla="*/ 912359 w 3382189"/>
              <a:gd name="connsiteY17-778" fmla="*/ 21945 h 905865"/>
              <a:gd name="connsiteX18-779" fmla="*/ 765674 w 3382189"/>
              <a:gd name="connsiteY18-780" fmla="*/ 84810 h 905865"/>
              <a:gd name="connsiteX19-781" fmla="*/ 618989 w 3382189"/>
              <a:gd name="connsiteY19-782" fmla="*/ 277215 h 905865"/>
              <a:gd name="connsiteX20-783" fmla="*/ 485639 w 3382189"/>
              <a:gd name="connsiteY20-784" fmla="*/ 437235 h 905865"/>
              <a:gd name="connsiteX21-785" fmla="*/ 329429 w 3382189"/>
              <a:gd name="connsiteY21-786" fmla="*/ 433425 h 905865"/>
              <a:gd name="connsiteX22-787" fmla="*/ 161789 w 3382189"/>
              <a:gd name="connsiteY22-788" fmla="*/ 315315 h 905865"/>
              <a:gd name="connsiteX23-789" fmla="*/ 9389 w 3382189"/>
              <a:gd name="connsiteY23-790" fmla="*/ 220065 h 905865"/>
              <a:gd name="connsiteX0-791" fmla="*/ 9389 w 3382189"/>
              <a:gd name="connsiteY0-792" fmla="*/ 220065 h 905865"/>
              <a:gd name="connsiteX1-793" fmla="*/ 5579 w 3382189"/>
              <a:gd name="connsiteY1-794" fmla="*/ 902055 h 905865"/>
              <a:gd name="connsiteX2-795" fmla="*/ 93209 w 3382189"/>
              <a:gd name="connsiteY2-796" fmla="*/ 905865 h 905865"/>
              <a:gd name="connsiteX3-797" fmla="*/ 3373619 w 3382189"/>
              <a:gd name="connsiteY3-798" fmla="*/ 902055 h 905865"/>
              <a:gd name="connsiteX4-799" fmla="*/ 3381239 w 3382189"/>
              <a:gd name="connsiteY4-800" fmla="*/ 410565 h 905865"/>
              <a:gd name="connsiteX5-801" fmla="*/ 3343139 w 3382189"/>
              <a:gd name="connsiteY5-802" fmla="*/ 402945 h 905865"/>
              <a:gd name="connsiteX6-803" fmla="*/ 2767829 w 3382189"/>
              <a:gd name="connsiteY6-804" fmla="*/ 383895 h 905865"/>
              <a:gd name="connsiteX7-805" fmla="*/ 2413499 w 3382189"/>
              <a:gd name="connsiteY7-806" fmla="*/ 82905 h 905865"/>
              <a:gd name="connsiteX8-807" fmla="*/ 2230619 w 3382189"/>
              <a:gd name="connsiteY8-808" fmla="*/ 2895 h 905865"/>
              <a:gd name="connsiteX9-809" fmla="*/ 2123939 w 3382189"/>
              <a:gd name="connsiteY9-810" fmla="*/ 21945 h 905865"/>
              <a:gd name="connsiteX10-811" fmla="*/ 1994399 w 3382189"/>
              <a:gd name="connsiteY10-812" fmla="*/ 63855 h 905865"/>
              <a:gd name="connsiteX11-813" fmla="*/ 1761989 w 3382189"/>
              <a:gd name="connsiteY11-814" fmla="*/ 189585 h 905865"/>
              <a:gd name="connsiteX12-815" fmla="*/ 1640069 w 3382189"/>
              <a:gd name="connsiteY12-816" fmla="*/ 223875 h 905865"/>
              <a:gd name="connsiteX13-817" fmla="*/ 1537199 w 3382189"/>
              <a:gd name="connsiteY13-818" fmla="*/ 237210 h 905865"/>
              <a:gd name="connsiteX14-819" fmla="*/ 1428614 w 3382189"/>
              <a:gd name="connsiteY14-820" fmla="*/ 216255 h 905865"/>
              <a:gd name="connsiteX15-821" fmla="*/ 1327649 w 3382189"/>
              <a:gd name="connsiteY15-822" fmla="*/ 181965 h 905865"/>
              <a:gd name="connsiteX16-823" fmla="*/ 1083809 w 3382189"/>
              <a:gd name="connsiteY16-824" fmla="*/ 67665 h 905865"/>
              <a:gd name="connsiteX17-825" fmla="*/ 912359 w 3382189"/>
              <a:gd name="connsiteY17-826" fmla="*/ 21945 h 905865"/>
              <a:gd name="connsiteX18-827" fmla="*/ 765674 w 3382189"/>
              <a:gd name="connsiteY18-828" fmla="*/ 84810 h 905865"/>
              <a:gd name="connsiteX19-829" fmla="*/ 618989 w 3382189"/>
              <a:gd name="connsiteY19-830" fmla="*/ 277215 h 905865"/>
              <a:gd name="connsiteX20-831" fmla="*/ 487544 w 3382189"/>
              <a:gd name="connsiteY20-832" fmla="*/ 427710 h 905865"/>
              <a:gd name="connsiteX21-833" fmla="*/ 329429 w 3382189"/>
              <a:gd name="connsiteY21-834" fmla="*/ 433425 h 905865"/>
              <a:gd name="connsiteX22-835" fmla="*/ 161789 w 3382189"/>
              <a:gd name="connsiteY22-836" fmla="*/ 315315 h 905865"/>
              <a:gd name="connsiteX23-837" fmla="*/ 9389 w 3382189"/>
              <a:gd name="connsiteY23-838" fmla="*/ 220065 h 905865"/>
              <a:gd name="connsiteX0-839" fmla="*/ 9389 w 3382189"/>
              <a:gd name="connsiteY0-840" fmla="*/ 220065 h 905865"/>
              <a:gd name="connsiteX1-841" fmla="*/ 5579 w 3382189"/>
              <a:gd name="connsiteY1-842" fmla="*/ 902055 h 905865"/>
              <a:gd name="connsiteX2-843" fmla="*/ 93209 w 3382189"/>
              <a:gd name="connsiteY2-844" fmla="*/ 905865 h 905865"/>
              <a:gd name="connsiteX3-845" fmla="*/ 3373619 w 3382189"/>
              <a:gd name="connsiteY3-846" fmla="*/ 902055 h 905865"/>
              <a:gd name="connsiteX4-847" fmla="*/ 3381239 w 3382189"/>
              <a:gd name="connsiteY4-848" fmla="*/ 410565 h 905865"/>
              <a:gd name="connsiteX5-849" fmla="*/ 3343139 w 3382189"/>
              <a:gd name="connsiteY5-850" fmla="*/ 402945 h 905865"/>
              <a:gd name="connsiteX6-851" fmla="*/ 2767829 w 3382189"/>
              <a:gd name="connsiteY6-852" fmla="*/ 383895 h 905865"/>
              <a:gd name="connsiteX7-853" fmla="*/ 2413499 w 3382189"/>
              <a:gd name="connsiteY7-854" fmla="*/ 82905 h 905865"/>
              <a:gd name="connsiteX8-855" fmla="*/ 2230619 w 3382189"/>
              <a:gd name="connsiteY8-856" fmla="*/ 2895 h 905865"/>
              <a:gd name="connsiteX9-857" fmla="*/ 2123939 w 3382189"/>
              <a:gd name="connsiteY9-858" fmla="*/ 21945 h 905865"/>
              <a:gd name="connsiteX10-859" fmla="*/ 1994399 w 3382189"/>
              <a:gd name="connsiteY10-860" fmla="*/ 63855 h 905865"/>
              <a:gd name="connsiteX11-861" fmla="*/ 1761989 w 3382189"/>
              <a:gd name="connsiteY11-862" fmla="*/ 189585 h 905865"/>
              <a:gd name="connsiteX12-863" fmla="*/ 1640069 w 3382189"/>
              <a:gd name="connsiteY12-864" fmla="*/ 223875 h 905865"/>
              <a:gd name="connsiteX13-865" fmla="*/ 1537199 w 3382189"/>
              <a:gd name="connsiteY13-866" fmla="*/ 237210 h 905865"/>
              <a:gd name="connsiteX14-867" fmla="*/ 1428614 w 3382189"/>
              <a:gd name="connsiteY14-868" fmla="*/ 216255 h 905865"/>
              <a:gd name="connsiteX15-869" fmla="*/ 1327649 w 3382189"/>
              <a:gd name="connsiteY15-870" fmla="*/ 181965 h 905865"/>
              <a:gd name="connsiteX16-871" fmla="*/ 1083809 w 3382189"/>
              <a:gd name="connsiteY16-872" fmla="*/ 67665 h 905865"/>
              <a:gd name="connsiteX17-873" fmla="*/ 912359 w 3382189"/>
              <a:gd name="connsiteY17-874" fmla="*/ 21945 h 905865"/>
              <a:gd name="connsiteX18-875" fmla="*/ 765674 w 3382189"/>
              <a:gd name="connsiteY18-876" fmla="*/ 84810 h 905865"/>
              <a:gd name="connsiteX19-877" fmla="*/ 618989 w 3382189"/>
              <a:gd name="connsiteY19-878" fmla="*/ 277215 h 905865"/>
              <a:gd name="connsiteX20-879" fmla="*/ 487544 w 3382189"/>
              <a:gd name="connsiteY20-880" fmla="*/ 427710 h 905865"/>
              <a:gd name="connsiteX21-881" fmla="*/ 329429 w 3382189"/>
              <a:gd name="connsiteY21-882" fmla="*/ 420090 h 905865"/>
              <a:gd name="connsiteX22-883" fmla="*/ 161789 w 3382189"/>
              <a:gd name="connsiteY22-884" fmla="*/ 315315 h 905865"/>
              <a:gd name="connsiteX23-885" fmla="*/ 9389 w 3382189"/>
              <a:gd name="connsiteY23-886" fmla="*/ 220065 h 905865"/>
              <a:gd name="connsiteX0-887" fmla="*/ 9389 w 3382189"/>
              <a:gd name="connsiteY0-888" fmla="*/ 220065 h 905865"/>
              <a:gd name="connsiteX1-889" fmla="*/ 5579 w 3382189"/>
              <a:gd name="connsiteY1-890" fmla="*/ 902055 h 905865"/>
              <a:gd name="connsiteX2-891" fmla="*/ 93209 w 3382189"/>
              <a:gd name="connsiteY2-892" fmla="*/ 905865 h 905865"/>
              <a:gd name="connsiteX3-893" fmla="*/ 3373619 w 3382189"/>
              <a:gd name="connsiteY3-894" fmla="*/ 902055 h 905865"/>
              <a:gd name="connsiteX4-895" fmla="*/ 3381239 w 3382189"/>
              <a:gd name="connsiteY4-896" fmla="*/ 410565 h 905865"/>
              <a:gd name="connsiteX5-897" fmla="*/ 3343139 w 3382189"/>
              <a:gd name="connsiteY5-898" fmla="*/ 402945 h 905865"/>
              <a:gd name="connsiteX6-899" fmla="*/ 2767829 w 3382189"/>
              <a:gd name="connsiteY6-900" fmla="*/ 383895 h 905865"/>
              <a:gd name="connsiteX7-901" fmla="*/ 2413499 w 3382189"/>
              <a:gd name="connsiteY7-902" fmla="*/ 82905 h 905865"/>
              <a:gd name="connsiteX8-903" fmla="*/ 2230619 w 3382189"/>
              <a:gd name="connsiteY8-904" fmla="*/ 2895 h 905865"/>
              <a:gd name="connsiteX9-905" fmla="*/ 2123939 w 3382189"/>
              <a:gd name="connsiteY9-906" fmla="*/ 21945 h 905865"/>
              <a:gd name="connsiteX10-907" fmla="*/ 1994399 w 3382189"/>
              <a:gd name="connsiteY10-908" fmla="*/ 63855 h 905865"/>
              <a:gd name="connsiteX11-909" fmla="*/ 1761989 w 3382189"/>
              <a:gd name="connsiteY11-910" fmla="*/ 189585 h 905865"/>
              <a:gd name="connsiteX12-911" fmla="*/ 1640069 w 3382189"/>
              <a:gd name="connsiteY12-912" fmla="*/ 223875 h 905865"/>
              <a:gd name="connsiteX13-913" fmla="*/ 1537199 w 3382189"/>
              <a:gd name="connsiteY13-914" fmla="*/ 237210 h 905865"/>
              <a:gd name="connsiteX14-915" fmla="*/ 1428614 w 3382189"/>
              <a:gd name="connsiteY14-916" fmla="*/ 216255 h 905865"/>
              <a:gd name="connsiteX15-917" fmla="*/ 1327649 w 3382189"/>
              <a:gd name="connsiteY15-918" fmla="*/ 181965 h 905865"/>
              <a:gd name="connsiteX16-919" fmla="*/ 1083809 w 3382189"/>
              <a:gd name="connsiteY16-920" fmla="*/ 67665 h 905865"/>
              <a:gd name="connsiteX17-921" fmla="*/ 912359 w 3382189"/>
              <a:gd name="connsiteY17-922" fmla="*/ 21945 h 905865"/>
              <a:gd name="connsiteX18-923" fmla="*/ 765674 w 3382189"/>
              <a:gd name="connsiteY18-924" fmla="*/ 84810 h 905865"/>
              <a:gd name="connsiteX19-925" fmla="*/ 618989 w 3382189"/>
              <a:gd name="connsiteY19-926" fmla="*/ 277215 h 905865"/>
              <a:gd name="connsiteX20-927" fmla="*/ 487544 w 3382189"/>
              <a:gd name="connsiteY20-928" fmla="*/ 427710 h 905865"/>
              <a:gd name="connsiteX21-929" fmla="*/ 329429 w 3382189"/>
              <a:gd name="connsiteY21-930" fmla="*/ 420090 h 905865"/>
              <a:gd name="connsiteX22-931" fmla="*/ 161789 w 3382189"/>
              <a:gd name="connsiteY22-932" fmla="*/ 315315 h 905865"/>
              <a:gd name="connsiteX23-933" fmla="*/ 9389 w 3382189"/>
              <a:gd name="connsiteY23-934" fmla="*/ 220065 h 905865"/>
              <a:gd name="connsiteX0-935" fmla="*/ 9389 w 3387735"/>
              <a:gd name="connsiteY0-936" fmla="*/ 220065 h 905865"/>
              <a:gd name="connsiteX1-937" fmla="*/ 5579 w 3387735"/>
              <a:gd name="connsiteY1-938" fmla="*/ 902055 h 905865"/>
              <a:gd name="connsiteX2-939" fmla="*/ 93209 w 3387735"/>
              <a:gd name="connsiteY2-940" fmla="*/ 905865 h 905865"/>
              <a:gd name="connsiteX3-941" fmla="*/ 3373619 w 3387735"/>
              <a:gd name="connsiteY3-942" fmla="*/ 902055 h 905865"/>
              <a:gd name="connsiteX4-943" fmla="*/ 3381239 w 3387735"/>
              <a:gd name="connsiteY4-944" fmla="*/ 410565 h 905865"/>
              <a:gd name="connsiteX5-945" fmla="*/ 3255509 w 3387735"/>
              <a:gd name="connsiteY5-946" fmla="*/ 414375 h 905865"/>
              <a:gd name="connsiteX6-947" fmla="*/ 2767829 w 3387735"/>
              <a:gd name="connsiteY6-948" fmla="*/ 383895 h 905865"/>
              <a:gd name="connsiteX7-949" fmla="*/ 2413499 w 3387735"/>
              <a:gd name="connsiteY7-950" fmla="*/ 82905 h 905865"/>
              <a:gd name="connsiteX8-951" fmla="*/ 2230619 w 3387735"/>
              <a:gd name="connsiteY8-952" fmla="*/ 2895 h 905865"/>
              <a:gd name="connsiteX9-953" fmla="*/ 2123939 w 3387735"/>
              <a:gd name="connsiteY9-954" fmla="*/ 21945 h 905865"/>
              <a:gd name="connsiteX10-955" fmla="*/ 1994399 w 3387735"/>
              <a:gd name="connsiteY10-956" fmla="*/ 63855 h 905865"/>
              <a:gd name="connsiteX11-957" fmla="*/ 1761989 w 3387735"/>
              <a:gd name="connsiteY11-958" fmla="*/ 189585 h 905865"/>
              <a:gd name="connsiteX12-959" fmla="*/ 1640069 w 3387735"/>
              <a:gd name="connsiteY12-960" fmla="*/ 223875 h 905865"/>
              <a:gd name="connsiteX13-961" fmla="*/ 1537199 w 3387735"/>
              <a:gd name="connsiteY13-962" fmla="*/ 237210 h 905865"/>
              <a:gd name="connsiteX14-963" fmla="*/ 1428614 w 3387735"/>
              <a:gd name="connsiteY14-964" fmla="*/ 216255 h 905865"/>
              <a:gd name="connsiteX15-965" fmla="*/ 1327649 w 3387735"/>
              <a:gd name="connsiteY15-966" fmla="*/ 181965 h 905865"/>
              <a:gd name="connsiteX16-967" fmla="*/ 1083809 w 3387735"/>
              <a:gd name="connsiteY16-968" fmla="*/ 67665 h 905865"/>
              <a:gd name="connsiteX17-969" fmla="*/ 912359 w 3387735"/>
              <a:gd name="connsiteY17-970" fmla="*/ 21945 h 905865"/>
              <a:gd name="connsiteX18-971" fmla="*/ 765674 w 3387735"/>
              <a:gd name="connsiteY18-972" fmla="*/ 84810 h 905865"/>
              <a:gd name="connsiteX19-973" fmla="*/ 618989 w 3387735"/>
              <a:gd name="connsiteY19-974" fmla="*/ 277215 h 905865"/>
              <a:gd name="connsiteX20-975" fmla="*/ 487544 w 3387735"/>
              <a:gd name="connsiteY20-976" fmla="*/ 427710 h 905865"/>
              <a:gd name="connsiteX21-977" fmla="*/ 329429 w 3387735"/>
              <a:gd name="connsiteY21-978" fmla="*/ 420090 h 905865"/>
              <a:gd name="connsiteX22-979" fmla="*/ 161789 w 3387735"/>
              <a:gd name="connsiteY22-980" fmla="*/ 315315 h 905865"/>
              <a:gd name="connsiteX23-981" fmla="*/ 9389 w 3387735"/>
              <a:gd name="connsiteY23-982" fmla="*/ 220065 h 905865"/>
              <a:gd name="connsiteX0-983" fmla="*/ 9389 w 3387735"/>
              <a:gd name="connsiteY0-984" fmla="*/ 220065 h 905865"/>
              <a:gd name="connsiteX1-985" fmla="*/ 5579 w 3387735"/>
              <a:gd name="connsiteY1-986" fmla="*/ 902055 h 905865"/>
              <a:gd name="connsiteX2-987" fmla="*/ 93209 w 3387735"/>
              <a:gd name="connsiteY2-988" fmla="*/ 905865 h 905865"/>
              <a:gd name="connsiteX3-989" fmla="*/ 3373619 w 3387735"/>
              <a:gd name="connsiteY3-990" fmla="*/ 902055 h 905865"/>
              <a:gd name="connsiteX4-991" fmla="*/ 3381239 w 3387735"/>
              <a:gd name="connsiteY4-992" fmla="*/ 410565 h 905865"/>
              <a:gd name="connsiteX5-993" fmla="*/ 3255509 w 3387735"/>
              <a:gd name="connsiteY5-994" fmla="*/ 414375 h 905865"/>
              <a:gd name="connsiteX6-995" fmla="*/ 2767829 w 3387735"/>
              <a:gd name="connsiteY6-996" fmla="*/ 383895 h 905865"/>
              <a:gd name="connsiteX7-997" fmla="*/ 2413499 w 3387735"/>
              <a:gd name="connsiteY7-998" fmla="*/ 82905 h 905865"/>
              <a:gd name="connsiteX8-999" fmla="*/ 2230619 w 3387735"/>
              <a:gd name="connsiteY8-1000" fmla="*/ 2895 h 905865"/>
              <a:gd name="connsiteX9-1001" fmla="*/ 2123939 w 3387735"/>
              <a:gd name="connsiteY9-1002" fmla="*/ 21945 h 905865"/>
              <a:gd name="connsiteX10-1003" fmla="*/ 1994399 w 3387735"/>
              <a:gd name="connsiteY10-1004" fmla="*/ 63855 h 905865"/>
              <a:gd name="connsiteX11-1005" fmla="*/ 1761989 w 3387735"/>
              <a:gd name="connsiteY11-1006" fmla="*/ 189585 h 905865"/>
              <a:gd name="connsiteX12-1007" fmla="*/ 1640069 w 3387735"/>
              <a:gd name="connsiteY12-1008" fmla="*/ 223875 h 905865"/>
              <a:gd name="connsiteX13-1009" fmla="*/ 1537199 w 3387735"/>
              <a:gd name="connsiteY13-1010" fmla="*/ 237210 h 905865"/>
              <a:gd name="connsiteX14-1011" fmla="*/ 1428614 w 3387735"/>
              <a:gd name="connsiteY14-1012" fmla="*/ 216255 h 905865"/>
              <a:gd name="connsiteX15-1013" fmla="*/ 1327649 w 3387735"/>
              <a:gd name="connsiteY15-1014" fmla="*/ 181965 h 905865"/>
              <a:gd name="connsiteX16-1015" fmla="*/ 1083809 w 3387735"/>
              <a:gd name="connsiteY16-1016" fmla="*/ 67665 h 905865"/>
              <a:gd name="connsiteX17-1017" fmla="*/ 912359 w 3387735"/>
              <a:gd name="connsiteY17-1018" fmla="*/ 21945 h 905865"/>
              <a:gd name="connsiteX18-1019" fmla="*/ 765674 w 3387735"/>
              <a:gd name="connsiteY18-1020" fmla="*/ 84810 h 905865"/>
              <a:gd name="connsiteX19-1021" fmla="*/ 618989 w 3387735"/>
              <a:gd name="connsiteY19-1022" fmla="*/ 277215 h 905865"/>
              <a:gd name="connsiteX20-1023" fmla="*/ 487544 w 3387735"/>
              <a:gd name="connsiteY20-1024" fmla="*/ 427710 h 905865"/>
              <a:gd name="connsiteX21-1025" fmla="*/ 329429 w 3387735"/>
              <a:gd name="connsiteY21-1026" fmla="*/ 420090 h 905865"/>
              <a:gd name="connsiteX22-1027" fmla="*/ 161789 w 3387735"/>
              <a:gd name="connsiteY22-1028" fmla="*/ 315315 h 905865"/>
              <a:gd name="connsiteX23-1029" fmla="*/ 9389 w 3387735"/>
              <a:gd name="connsiteY23-1030" fmla="*/ 220065 h 905865"/>
              <a:gd name="connsiteX0-1031" fmla="*/ 9389 w 3387735"/>
              <a:gd name="connsiteY0-1032" fmla="*/ 220065 h 905865"/>
              <a:gd name="connsiteX1-1033" fmla="*/ 5579 w 3387735"/>
              <a:gd name="connsiteY1-1034" fmla="*/ 902055 h 905865"/>
              <a:gd name="connsiteX2-1035" fmla="*/ 93209 w 3387735"/>
              <a:gd name="connsiteY2-1036" fmla="*/ 905865 h 905865"/>
              <a:gd name="connsiteX3-1037" fmla="*/ 3373619 w 3387735"/>
              <a:gd name="connsiteY3-1038" fmla="*/ 902055 h 905865"/>
              <a:gd name="connsiteX4-1039" fmla="*/ 3381239 w 3387735"/>
              <a:gd name="connsiteY4-1040" fmla="*/ 410565 h 905865"/>
              <a:gd name="connsiteX5-1041" fmla="*/ 3255509 w 3387735"/>
              <a:gd name="connsiteY5-1042" fmla="*/ 414375 h 905865"/>
              <a:gd name="connsiteX6-1043" fmla="*/ 2767829 w 3387735"/>
              <a:gd name="connsiteY6-1044" fmla="*/ 383895 h 905865"/>
              <a:gd name="connsiteX7-1045" fmla="*/ 2413499 w 3387735"/>
              <a:gd name="connsiteY7-1046" fmla="*/ 82905 h 905865"/>
              <a:gd name="connsiteX8-1047" fmla="*/ 2230619 w 3387735"/>
              <a:gd name="connsiteY8-1048" fmla="*/ 2895 h 905865"/>
              <a:gd name="connsiteX9-1049" fmla="*/ 2123939 w 3387735"/>
              <a:gd name="connsiteY9-1050" fmla="*/ 21945 h 905865"/>
              <a:gd name="connsiteX10-1051" fmla="*/ 1994399 w 3387735"/>
              <a:gd name="connsiteY10-1052" fmla="*/ 63855 h 905865"/>
              <a:gd name="connsiteX11-1053" fmla="*/ 1761989 w 3387735"/>
              <a:gd name="connsiteY11-1054" fmla="*/ 189585 h 905865"/>
              <a:gd name="connsiteX12-1055" fmla="*/ 1640069 w 3387735"/>
              <a:gd name="connsiteY12-1056" fmla="*/ 223875 h 905865"/>
              <a:gd name="connsiteX13-1057" fmla="*/ 1537199 w 3387735"/>
              <a:gd name="connsiteY13-1058" fmla="*/ 237210 h 905865"/>
              <a:gd name="connsiteX14-1059" fmla="*/ 1428614 w 3387735"/>
              <a:gd name="connsiteY14-1060" fmla="*/ 216255 h 905865"/>
              <a:gd name="connsiteX15-1061" fmla="*/ 1327649 w 3387735"/>
              <a:gd name="connsiteY15-1062" fmla="*/ 181965 h 905865"/>
              <a:gd name="connsiteX16-1063" fmla="*/ 1083809 w 3387735"/>
              <a:gd name="connsiteY16-1064" fmla="*/ 67665 h 905865"/>
              <a:gd name="connsiteX17-1065" fmla="*/ 912359 w 3387735"/>
              <a:gd name="connsiteY17-1066" fmla="*/ 21945 h 905865"/>
              <a:gd name="connsiteX18-1067" fmla="*/ 765674 w 3387735"/>
              <a:gd name="connsiteY18-1068" fmla="*/ 84810 h 905865"/>
              <a:gd name="connsiteX19-1069" fmla="*/ 618989 w 3387735"/>
              <a:gd name="connsiteY19-1070" fmla="*/ 277215 h 905865"/>
              <a:gd name="connsiteX20-1071" fmla="*/ 487544 w 3387735"/>
              <a:gd name="connsiteY20-1072" fmla="*/ 427710 h 905865"/>
              <a:gd name="connsiteX21-1073" fmla="*/ 329429 w 3387735"/>
              <a:gd name="connsiteY21-1074" fmla="*/ 420090 h 905865"/>
              <a:gd name="connsiteX22-1075" fmla="*/ 161789 w 3387735"/>
              <a:gd name="connsiteY22-1076" fmla="*/ 315315 h 905865"/>
              <a:gd name="connsiteX23-1077" fmla="*/ 9389 w 3387735"/>
              <a:gd name="connsiteY23-1078" fmla="*/ 220065 h 905865"/>
              <a:gd name="connsiteX0-1079" fmla="*/ 9389 w 3625648"/>
              <a:gd name="connsiteY0-1080" fmla="*/ 220065 h 938758"/>
              <a:gd name="connsiteX1-1081" fmla="*/ 5579 w 3625648"/>
              <a:gd name="connsiteY1-1082" fmla="*/ 902055 h 938758"/>
              <a:gd name="connsiteX2-1083" fmla="*/ 93209 w 3625648"/>
              <a:gd name="connsiteY2-1084" fmla="*/ 905865 h 938758"/>
              <a:gd name="connsiteX3-1085" fmla="*/ 3373619 w 3625648"/>
              <a:gd name="connsiteY3-1086" fmla="*/ 902055 h 938758"/>
              <a:gd name="connsiteX4-1087" fmla="*/ 3386954 w 3625648"/>
              <a:gd name="connsiteY4-1088" fmla="*/ 420090 h 938758"/>
              <a:gd name="connsiteX5-1089" fmla="*/ 3255509 w 3625648"/>
              <a:gd name="connsiteY5-1090" fmla="*/ 414375 h 938758"/>
              <a:gd name="connsiteX6-1091" fmla="*/ 2767829 w 3625648"/>
              <a:gd name="connsiteY6-1092" fmla="*/ 383895 h 938758"/>
              <a:gd name="connsiteX7-1093" fmla="*/ 2413499 w 3625648"/>
              <a:gd name="connsiteY7-1094" fmla="*/ 82905 h 938758"/>
              <a:gd name="connsiteX8-1095" fmla="*/ 2230619 w 3625648"/>
              <a:gd name="connsiteY8-1096" fmla="*/ 2895 h 938758"/>
              <a:gd name="connsiteX9-1097" fmla="*/ 2123939 w 3625648"/>
              <a:gd name="connsiteY9-1098" fmla="*/ 21945 h 938758"/>
              <a:gd name="connsiteX10-1099" fmla="*/ 1994399 w 3625648"/>
              <a:gd name="connsiteY10-1100" fmla="*/ 63855 h 938758"/>
              <a:gd name="connsiteX11-1101" fmla="*/ 1761989 w 3625648"/>
              <a:gd name="connsiteY11-1102" fmla="*/ 189585 h 938758"/>
              <a:gd name="connsiteX12-1103" fmla="*/ 1640069 w 3625648"/>
              <a:gd name="connsiteY12-1104" fmla="*/ 223875 h 938758"/>
              <a:gd name="connsiteX13-1105" fmla="*/ 1537199 w 3625648"/>
              <a:gd name="connsiteY13-1106" fmla="*/ 237210 h 938758"/>
              <a:gd name="connsiteX14-1107" fmla="*/ 1428614 w 3625648"/>
              <a:gd name="connsiteY14-1108" fmla="*/ 216255 h 938758"/>
              <a:gd name="connsiteX15-1109" fmla="*/ 1327649 w 3625648"/>
              <a:gd name="connsiteY15-1110" fmla="*/ 181965 h 938758"/>
              <a:gd name="connsiteX16-1111" fmla="*/ 1083809 w 3625648"/>
              <a:gd name="connsiteY16-1112" fmla="*/ 67665 h 938758"/>
              <a:gd name="connsiteX17-1113" fmla="*/ 912359 w 3625648"/>
              <a:gd name="connsiteY17-1114" fmla="*/ 21945 h 938758"/>
              <a:gd name="connsiteX18-1115" fmla="*/ 765674 w 3625648"/>
              <a:gd name="connsiteY18-1116" fmla="*/ 84810 h 938758"/>
              <a:gd name="connsiteX19-1117" fmla="*/ 618989 w 3625648"/>
              <a:gd name="connsiteY19-1118" fmla="*/ 277215 h 938758"/>
              <a:gd name="connsiteX20-1119" fmla="*/ 487544 w 3625648"/>
              <a:gd name="connsiteY20-1120" fmla="*/ 427710 h 938758"/>
              <a:gd name="connsiteX21-1121" fmla="*/ 329429 w 3625648"/>
              <a:gd name="connsiteY21-1122" fmla="*/ 420090 h 938758"/>
              <a:gd name="connsiteX22-1123" fmla="*/ 161789 w 3625648"/>
              <a:gd name="connsiteY22-1124" fmla="*/ 315315 h 938758"/>
              <a:gd name="connsiteX23-1125" fmla="*/ 9389 w 3625648"/>
              <a:gd name="connsiteY23-1126" fmla="*/ 220065 h 938758"/>
              <a:gd name="connsiteX0-1127" fmla="*/ 9389 w 3386954"/>
              <a:gd name="connsiteY0-1128" fmla="*/ 220065 h 938758"/>
              <a:gd name="connsiteX1-1129" fmla="*/ 5579 w 3386954"/>
              <a:gd name="connsiteY1-1130" fmla="*/ 902055 h 938758"/>
              <a:gd name="connsiteX2-1131" fmla="*/ 93209 w 3386954"/>
              <a:gd name="connsiteY2-1132" fmla="*/ 905865 h 938758"/>
              <a:gd name="connsiteX3-1133" fmla="*/ 3373619 w 3386954"/>
              <a:gd name="connsiteY3-1134" fmla="*/ 902055 h 938758"/>
              <a:gd name="connsiteX4-1135" fmla="*/ 3386954 w 3386954"/>
              <a:gd name="connsiteY4-1136" fmla="*/ 420090 h 938758"/>
              <a:gd name="connsiteX5-1137" fmla="*/ 3255509 w 3386954"/>
              <a:gd name="connsiteY5-1138" fmla="*/ 414375 h 938758"/>
              <a:gd name="connsiteX6-1139" fmla="*/ 2767829 w 3386954"/>
              <a:gd name="connsiteY6-1140" fmla="*/ 383895 h 938758"/>
              <a:gd name="connsiteX7-1141" fmla="*/ 2413499 w 3386954"/>
              <a:gd name="connsiteY7-1142" fmla="*/ 82905 h 938758"/>
              <a:gd name="connsiteX8-1143" fmla="*/ 2230619 w 3386954"/>
              <a:gd name="connsiteY8-1144" fmla="*/ 2895 h 938758"/>
              <a:gd name="connsiteX9-1145" fmla="*/ 2123939 w 3386954"/>
              <a:gd name="connsiteY9-1146" fmla="*/ 21945 h 938758"/>
              <a:gd name="connsiteX10-1147" fmla="*/ 1994399 w 3386954"/>
              <a:gd name="connsiteY10-1148" fmla="*/ 63855 h 938758"/>
              <a:gd name="connsiteX11-1149" fmla="*/ 1761989 w 3386954"/>
              <a:gd name="connsiteY11-1150" fmla="*/ 189585 h 938758"/>
              <a:gd name="connsiteX12-1151" fmla="*/ 1640069 w 3386954"/>
              <a:gd name="connsiteY12-1152" fmla="*/ 223875 h 938758"/>
              <a:gd name="connsiteX13-1153" fmla="*/ 1537199 w 3386954"/>
              <a:gd name="connsiteY13-1154" fmla="*/ 237210 h 938758"/>
              <a:gd name="connsiteX14-1155" fmla="*/ 1428614 w 3386954"/>
              <a:gd name="connsiteY14-1156" fmla="*/ 216255 h 938758"/>
              <a:gd name="connsiteX15-1157" fmla="*/ 1327649 w 3386954"/>
              <a:gd name="connsiteY15-1158" fmla="*/ 181965 h 938758"/>
              <a:gd name="connsiteX16-1159" fmla="*/ 1083809 w 3386954"/>
              <a:gd name="connsiteY16-1160" fmla="*/ 67665 h 938758"/>
              <a:gd name="connsiteX17-1161" fmla="*/ 912359 w 3386954"/>
              <a:gd name="connsiteY17-1162" fmla="*/ 21945 h 938758"/>
              <a:gd name="connsiteX18-1163" fmla="*/ 765674 w 3386954"/>
              <a:gd name="connsiteY18-1164" fmla="*/ 84810 h 938758"/>
              <a:gd name="connsiteX19-1165" fmla="*/ 618989 w 3386954"/>
              <a:gd name="connsiteY19-1166" fmla="*/ 277215 h 938758"/>
              <a:gd name="connsiteX20-1167" fmla="*/ 487544 w 3386954"/>
              <a:gd name="connsiteY20-1168" fmla="*/ 427710 h 938758"/>
              <a:gd name="connsiteX21-1169" fmla="*/ 329429 w 3386954"/>
              <a:gd name="connsiteY21-1170" fmla="*/ 420090 h 938758"/>
              <a:gd name="connsiteX22-1171" fmla="*/ 161789 w 3386954"/>
              <a:gd name="connsiteY22-1172" fmla="*/ 315315 h 938758"/>
              <a:gd name="connsiteX23-1173" fmla="*/ 9389 w 3386954"/>
              <a:gd name="connsiteY23-1174" fmla="*/ 220065 h 938758"/>
              <a:gd name="connsiteX0-1175" fmla="*/ 9389 w 3386954"/>
              <a:gd name="connsiteY0-1176" fmla="*/ 220065 h 938758"/>
              <a:gd name="connsiteX1-1177" fmla="*/ 5579 w 3386954"/>
              <a:gd name="connsiteY1-1178" fmla="*/ 902055 h 938758"/>
              <a:gd name="connsiteX2-1179" fmla="*/ 93209 w 3386954"/>
              <a:gd name="connsiteY2-1180" fmla="*/ 905865 h 938758"/>
              <a:gd name="connsiteX3-1181" fmla="*/ 3373619 w 3386954"/>
              <a:gd name="connsiteY3-1182" fmla="*/ 902055 h 938758"/>
              <a:gd name="connsiteX4-1183" fmla="*/ 3386954 w 3386954"/>
              <a:gd name="connsiteY4-1184" fmla="*/ 420090 h 938758"/>
              <a:gd name="connsiteX5-1185" fmla="*/ 3255509 w 3386954"/>
              <a:gd name="connsiteY5-1186" fmla="*/ 414375 h 938758"/>
              <a:gd name="connsiteX6-1187" fmla="*/ 2769734 w 3386954"/>
              <a:gd name="connsiteY6-1188" fmla="*/ 380085 h 938758"/>
              <a:gd name="connsiteX7-1189" fmla="*/ 2413499 w 3386954"/>
              <a:gd name="connsiteY7-1190" fmla="*/ 82905 h 938758"/>
              <a:gd name="connsiteX8-1191" fmla="*/ 2230619 w 3386954"/>
              <a:gd name="connsiteY8-1192" fmla="*/ 2895 h 938758"/>
              <a:gd name="connsiteX9-1193" fmla="*/ 2123939 w 3386954"/>
              <a:gd name="connsiteY9-1194" fmla="*/ 21945 h 938758"/>
              <a:gd name="connsiteX10-1195" fmla="*/ 1994399 w 3386954"/>
              <a:gd name="connsiteY10-1196" fmla="*/ 63855 h 938758"/>
              <a:gd name="connsiteX11-1197" fmla="*/ 1761989 w 3386954"/>
              <a:gd name="connsiteY11-1198" fmla="*/ 189585 h 938758"/>
              <a:gd name="connsiteX12-1199" fmla="*/ 1640069 w 3386954"/>
              <a:gd name="connsiteY12-1200" fmla="*/ 223875 h 938758"/>
              <a:gd name="connsiteX13-1201" fmla="*/ 1537199 w 3386954"/>
              <a:gd name="connsiteY13-1202" fmla="*/ 237210 h 938758"/>
              <a:gd name="connsiteX14-1203" fmla="*/ 1428614 w 3386954"/>
              <a:gd name="connsiteY14-1204" fmla="*/ 216255 h 938758"/>
              <a:gd name="connsiteX15-1205" fmla="*/ 1327649 w 3386954"/>
              <a:gd name="connsiteY15-1206" fmla="*/ 181965 h 938758"/>
              <a:gd name="connsiteX16-1207" fmla="*/ 1083809 w 3386954"/>
              <a:gd name="connsiteY16-1208" fmla="*/ 67665 h 938758"/>
              <a:gd name="connsiteX17-1209" fmla="*/ 912359 w 3386954"/>
              <a:gd name="connsiteY17-1210" fmla="*/ 21945 h 938758"/>
              <a:gd name="connsiteX18-1211" fmla="*/ 765674 w 3386954"/>
              <a:gd name="connsiteY18-1212" fmla="*/ 84810 h 938758"/>
              <a:gd name="connsiteX19-1213" fmla="*/ 618989 w 3386954"/>
              <a:gd name="connsiteY19-1214" fmla="*/ 277215 h 938758"/>
              <a:gd name="connsiteX20-1215" fmla="*/ 487544 w 3386954"/>
              <a:gd name="connsiteY20-1216" fmla="*/ 427710 h 938758"/>
              <a:gd name="connsiteX21-1217" fmla="*/ 329429 w 3386954"/>
              <a:gd name="connsiteY21-1218" fmla="*/ 420090 h 938758"/>
              <a:gd name="connsiteX22-1219" fmla="*/ 161789 w 3386954"/>
              <a:gd name="connsiteY22-1220" fmla="*/ 315315 h 938758"/>
              <a:gd name="connsiteX23-1221" fmla="*/ 9389 w 3386954"/>
              <a:gd name="connsiteY23-1222" fmla="*/ 220065 h 9387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3386954" h="938758">
                <a:moveTo>
                  <a:pt x="9389" y="220065"/>
                </a:moveTo>
                <a:cubicBezTo>
                  <a:pt x="8119" y="447395"/>
                  <a:pt x="-8391" y="787755"/>
                  <a:pt x="5579" y="902055"/>
                </a:cubicBezTo>
                <a:lnTo>
                  <a:pt x="93209" y="905865"/>
                </a:lnTo>
                <a:cubicBezTo>
                  <a:pt x="1186679" y="904595"/>
                  <a:pt x="2824662" y="983017"/>
                  <a:pt x="3373619" y="902055"/>
                </a:cubicBezTo>
                <a:lnTo>
                  <a:pt x="3386954" y="420090"/>
                </a:lnTo>
                <a:cubicBezTo>
                  <a:pt x="3343139" y="418185"/>
                  <a:pt x="3358379" y="421042"/>
                  <a:pt x="3255509" y="414375"/>
                </a:cubicBezTo>
                <a:lnTo>
                  <a:pt x="2769734" y="380085"/>
                </a:lnTo>
                <a:cubicBezTo>
                  <a:pt x="2617969" y="330555"/>
                  <a:pt x="2503352" y="145770"/>
                  <a:pt x="2413499" y="82905"/>
                </a:cubicBezTo>
                <a:cubicBezTo>
                  <a:pt x="2323647" y="20040"/>
                  <a:pt x="2278879" y="13055"/>
                  <a:pt x="2230619" y="2895"/>
                </a:cubicBezTo>
                <a:cubicBezTo>
                  <a:pt x="2182359" y="-7265"/>
                  <a:pt x="2163309" y="11785"/>
                  <a:pt x="2123939" y="21945"/>
                </a:cubicBezTo>
                <a:cubicBezTo>
                  <a:pt x="2084569" y="32105"/>
                  <a:pt x="2054724" y="35915"/>
                  <a:pt x="1994399" y="63855"/>
                </a:cubicBezTo>
                <a:cubicBezTo>
                  <a:pt x="1934074" y="91795"/>
                  <a:pt x="1821044" y="162915"/>
                  <a:pt x="1761989" y="189585"/>
                </a:cubicBezTo>
                <a:cubicBezTo>
                  <a:pt x="1702934" y="216255"/>
                  <a:pt x="1677534" y="215938"/>
                  <a:pt x="1640069" y="223875"/>
                </a:cubicBezTo>
                <a:cubicBezTo>
                  <a:pt x="1602604" y="231813"/>
                  <a:pt x="1572441" y="238480"/>
                  <a:pt x="1537199" y="237210"/>
                </a:cubicBezTo>
                <a:cubicBezTo>
                  <a:pt x="1501957" y="235940"/>
                  <a:pt x="1463539" y="225462"/>
                  <a:pt x="1428614" y="216255"/>
                </a:cubicBezTo>
                <a:cubicBezTo>
                  <a:pt x="1393689" y="207048"/>
                  <a:pt x="1385117" y="206730"/>
                  <a:pt x="1327649" y="181965"/>
                </a:cubicBezTo>
                <a:cubicBezTo>
                  <a:pt x="1270182" y="157200"/>
                  <a:pt x="1153024" y="94335"/>
                  <a:pt x="1083809" y="67665"/>
                </a:cubicBezTo>
                <a:cubicBezTo>
                  <a:pt x="1014594" y="40995"/>
                  <a:pt x="978716" y="22897"/>
                  <a:pt x="912359" y="21945"/>
                </a:cubicBezTo>
                <a:cubicBezTo>
                  <a:pt x="846002" y="20993"/>
                  <a:pt x="814569" y="42265"/>
                  <a:pt x="765674" y="84810"/>
                </a:cubicBezTo>
                <a:cubicBezTo>
                  <a:pt x="716779" y="127355"/>
                  <a:pt x="659629" y="214350"/>
                  <a:pt x="618989" y="277215"/>
                </a:cubicBezTo>
                <a:cubicBezTo>
                  <a:pt x="578349" y="340080"/>
                  <a:pt x="535804" y="403898"/>
                  <a:pt x="487544" y="427710"/>
                </a:cubicBezTo>
                <a:cubicBezTo>
                  <a:pt x="439284" y="451522"/>
                  <a:pt x="383404" y="440410"/>
                  <a:pt x="329429" y="420090"/>
                </a:cubicBezTo>
                <a:cubicBezTo>
                  <a:pt x="275454" y="399770"/>
                  <a:pt x="215129" y="348653"/>
                  <a:pt x="161789" y="315315"/>
                </a:cubicBezTo>
                <a:cubicBezTo>
                  <a:pt x="108449" y="281977"/>
                  <a:pt x="75429" y="242290"/>
                  <a:pt x="9389" y="220065"/>
                </a:cubicBezTo>
                <a:close/>
              </a:path>
            </a:pathLst>
          </a:custGeom>
          <a:pattFill prst="wdUpDiag">
            <a:fgClr>
              <a:srgbClr val="C4884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: 形状 69"/>
          <p:cNvSpPr/>
          <p:nvPr/>
        </p:nvSpPr>
        <p:spPr>
          <a:xfrm flipH="1">
            <a:off x="6633659" y="10427759"/>
            <a:ext cx="3413760" cy="439334"/>
          </a:xfrm>
          <a:custGeom>
            <a:avLst/>
            <a:gdLst>
              <a:gd name="connsiteX0" fmla="*/ 0 w 4617720"/>
              <a:gd name="connsiteY0" fmla="*/ 850325 h 850325"/>
              <a:gd name="connsiteX1" fmla="*/ 1036320 w 4617720"/>
              <a:gd name="connsiteY1" fmla="*/ 492185 h 850325"/>
              <a:gd name="connsiteX2" fmla="*/ 1287780 w 4617720"/>
              <a:gd name="connsiteY2" fmla="*/ 134045 h 850325"/>
              <a:gd name="connsiteX3" fmla="*/ 2141220 w 4617720"/>
              <a:gd name="connsiteY3" fmla="*/ 19745 h 850325"/>
              <a:gd name="connsiteX4" fmla="*/ 3268980 w 4617720"/>
              <a:gd name="connsiteY4" fmla="*/ 507425 h 850325"/>
              <a:gd name="connsiteX5" fmla="*/ 4030980 w 4617720"/>
              <a:gd name="connsiteY5" fmla="*/ 545525 h 850325"/>
              <a:gd name="connsiteX6" fmla="*/ 4617720 w 4617720"/>
              <a:gd name="connsiteY6" fmla="*/ 469325 h 850325"/>
              <a:gd name="connsiteX0-1" fmla="*/ 0 w 4617720"/>
              <a:gd name="connsiteY0-2" fmla="*/ 852728 h 852728"/>
              <a:gd name="connsiteX1-3" fmla="*/ 754380 w 4617720"/>
              <a:gd name="connsiteY1-4" fmla="*/ 608888 h 852728"/>
              <a:gd name="connsiteX2-5" fmla="*/ 1287780 w 4617720"/>
              <a:gd name="connsiteY2-6" fmla="*/ 136448 h 852728"/>
              <a:gd name="connsiteX3-7" fmla="*/ 2141220 w 4617720"/>
              <a:gd name="connsiteY3-8" fmla="*/ 22148 h 852728"/>
              <a:gd name="connsiteX4-9" fmla="*/ 3268980 w 4617720"/>
              <a:gd name="connsiteY4-10" fmla="*/ 509828 h 852728"/>
              <a:gd name="connsiteX5-11" fmla="*/ 4030980 w 4617720"/>
              <a:gd name="connsiteY5-12" fmla="*/ 547928 h 852728"/>
              <a:gd name="connsiteX6-13" fmla="*/ 4617720 w 4617720"/>
              <a:gd name="connsiteY6-14" fmla="*/ 471728 h 852728"/>
              <a:gd name="connsiteX0-15" fmla="*/ 0 w 4617720"/>
              <a:gd name="connsiteY0-16" fmla="*/ 717240 h 717240"/>
              <a:gd name="connsiteX1-17" fmla="*/ 754380 w 4617720"/>
              <a:gd name="connsiteY1-18" fmla="*/ 473400 h 717240"/>
              <a:gd name="connsiteX2-19" fmla="*/ 1287780 w 4617720"/>
              <a:gd name="connsiteY2-20" fmla="*/ 960 h 717240"/>
              <a:gd name="connsiteX3-21" fmla="*/ 2263140 w 4617720"/>
              <a:gd name="connsiteY3-22" fmla="*/ 351480 h 717240"/>
              <a:gd name="connsiteX4-23" fmla="*/ 3268980 w 4617720"/>
              <a:gd name="connsiteY4-24" fmla="*/ 374340 h 717240"/>
              <a:gd name="connsiteX5-25" fmla="*/ 4030980 w 4617720"/>
              <a:gd name="connsiteY5-26" fmla="*/ 412440 h 717240"/>
              <a:gd name="connsiteX6-27" fmla="*/ 4617720 w 4617720"/>
              <a:gd name="connsiteY6-28" fmla="*/ 336240 h 717240"/>
              <a:gd name="connsiteX0-29" fmla="*/ 0 w 4617720"/>
              <a:gd name="connsiteY0-30" fmla="*/ 717136 h 717136"/>
              <a:gd name="connsiteX1-31" fmla="*/ 754380 w 4617720"/>
              <a:gd name="connsiteY1-32" fmla="*/ 473296 h 717136"/>
              <a:gd name="connsiteX2-33" fmla="*/ 1287780 w 4617720"/>
              <a:gd name="connsiteY2-34" fmla="*/ 856 h 717136"/>
              <a:gd name="connsiteX3-35" fmla="*/ 2263140 w 4617720"/>
              <a:gd name="connsiteY3-36" fmla="*/ 351376 h 717136"/>
              <a:gd name="connsiteX4-37" fmla="*/ 3307080 w 4617720"/>
              <a:gd name="connsiteY4-38" fmla="*/ 138016 h 717136"/>
              <a:gd name="connsiteX5-39" fmla="*/ 4030980 w 4617720"/>
              <a:gd name="connsiteY5-40" fmla="*/ 412336 h 717136"/>
              <a:gd name="connsiteX6-41" fmla="*/ 4617720 w 4617720"/>
              <a:gd name="connsiteY6-42" fmla="*/ 336136 h 717136"/>
              <a:gd name="connsiteX0-43" fmla="*/ 0 w 4617720"/>
              <a:gd name="connsiteY0-44" fmla="*/ 717136 h 717136"/>
              <a:gd name="connsiteX1-45" fmla="*/ 754380 w 4617720"/>
              <a:gd name="connsiteY1-46" fmla="*/ 473296 h 717136"/>
              <a:gd name="connsiteX2-47" fmla="*/ 1287780 w 4617720"/>
              <a:gd name="connsiteY2-48" fmla="*/ 856 h 717136"/>
              <a:gd name="connsiteX3-49" fmla="*/ 2263140 w 4617720"/>
              <a:gd name="connsiteY3-50" fmla="*/ 351376 h 717136"/>
              <a:gd name="connsiteX4-51" fmla="*/ 3307080 w 4617720"/>
              <a:gd name="connsiteY4-52" fmla="*/ 138016 h 717136"/>
              <a:gd name="connsiteX5-53" fmla="*/ 3970020 w 4617720"/>
              <a:gd name="connsiteY5-54" fmla="*/ 557116 h 717136"/>
              <a:gd name="connsiteX6-55" fmla="*/ 4617720 w 4617720"/>
              <a:gd name="connsiteY6-56" fmla="*/ 336136 h 717136"/>
              <a:gd name="connsiteX0-57" fmla="*/ 0 w 4617720"/>
              <a:gd name="connsiteY0-58" fmla="*/ 716338 h 716338"/>
              <a:gd name="connsiteX1-59" fmla="*/ 754380 w 4617720"/>
              <a:gd name="connsiteY1-60" fmla="*/ 472498 h 716338"/>
              <a:gd name="connsiteX2-61" fmla="*/ 1287780 w 4617720"/>
              <a:gd name="connsiteY2-62" fmla="*/ 58 h 716338"/>
              <a:gd name="connsiteX3-63" fmla="*/ 2263140 w 4617720"/>
              <a:gd name="connsiteY3-64" fmla="*/ 350578 h 716338"/>
              <a:gd name="connsiteX4-65" fmla="*/ 3307080 w 4617720"/>
              <a:gd name="connsiteY4-66" fmla="*/ 137218 h 716338"/>
              <a:gd name="connsiteX5-67" fmla="*/ 3970020 w 4617720"/>
              <a:gd name="connsiteY5-68" fmla="*/ 556318 h 716338"/>
              <a:gd name="connsiteX6-69" fmla="*/ 4617720 w 4617720"/>
              <a:gd name="connsiteY6-70" fmla="*/ 335338 h 716338"/>
              <a:gd name="connsiteX0-71" fmla="*/ 0 w 4617720"/>
              <a:gd name="connsiteY0-72" fmla="*/ 716338 h 716338"/>
              <a:gd name="connsiteX1-73" fmla="*/ 754380 w 4617720"/>
              <a:gd name="connsiteY1-74" fmla="*/ 472498 h 716338"/>
              <a:gd name="connsiteX2-75" fmla="*/ 1287780 w 4617720"/>
              <a:gd name="connsiteY2-76" fmla="*/ 58 h 716338"/>
              <a:gd name="connsiteX3-77" fmla="*/ 2263140 w 4617720"/>
              <a:gd name="connsiteY3-78" fmla="*/ 350578 h 716338"/>
              <a:gd name="connsiteX4-79" fmla="*/ 3307080 w 4617720"/>
              <a:gd name="connsiteY4-80" fmla="*/ 137218 h 716338"/>
              <a:gd name="connsiteX5-81" fmla="*/ 3970020 w 4617720"/>
              <a:gd name="connsiteY5-82" fmla="*/ 556318 h 716338"/>
              <a:gd name="connsiteX6-83" fmla="*/ 4617720 w 4617720"/>
              <a:gd name="connsiteY6-84" fmla="*/ 335338 h 716338"/>
              <a:gd name="connsiteX0-85" fmla="*/ 0 w 4617720"/>
              <a:gd name="connsiteY0-86" fmla="*/ 716338 h 716338"/>
              <a:gd name="connsiteX1-87" fmla="*/ 754380 w 4617720"/>
              <a:gd name="connsiteY1-88" fmla="*/ 472498 h 716338"/>
              <a:gd name="connsiteX2-89" fmla="*/ 1287780 w 4617720"/>
              <a:gd name="connsiteY2-90" fmla="*/ 58 h 716338"/>
              <a:gd name="connsiteX3-91" fmla="*/ 2263140 w 4617720"/>
              <a:gd name="connsiteY3-92" fmla="*/ 350578 h 716338"/>
              <a:gd name="connsiteX4-93" fmla="*/ 3307080 w 4617720"/>
              <a:gd name="connsiteY4-94" fmla="*/ 137218 h 716338"/>
              <a:gd name="connsiteX5-95" fmla="*/ 3970020 w 4617720"/>
              <a:gd name="connsiteY5-96" fmla="*/ 556318 h 716338"/>
              <a:gd name="connsiteX6-97" fmla="*/ 4617720 w 4617720"/>
              <a:gd name="connsiteY6-98" fmla="*/ 335338 h 716338"/>
              <a:gd name="connsiteX0-99" fmla="*/ 0 w 4617720"/>
              <a:gd name="connsiteY0-100" fmla="*/ 716338 h 716338"/>
              <a:gd name="connsiteX1-101" fmla="*/ 754380 w 4617720"/>
              <a:gd name="connsiteY1-102" fmla="*/ 472498 h 716338"/>
              <a:gd name="connsiteX2-103" fmla="*/ 1287780 w 4617720"/>
              <a:gd name="connsiteY2-104" fmla="*/ 58 h 716338"/>
              <a:gd name="connsiteX3-105" fmla="*/ 2263140 w 4617720"/>
              <a:gd name="connsiteY3-106" fmla="*/ 350578 h 716338"/>
              <a:gd name="connsiteX4-107" fmla="*/ 3307080 w 4617720"/>
              <a:gd name="connsiteY4-108" fmla="*/ 137218 h 716338"/>
              <a:gd name="connsiteX5-109" fmla="*/ 3970020 w 4617720"/>
              <a:gd name="connsiteY5-110" fmla="*/ 556318 h 716338"/>
              <a:gd name="connsiteX6-111" fmla="*/ 4617720 w 4617720"/>
              <a:gd name="connsiteY6-112" fmla="*/ 335338 h 716338"/>
              <a:gd name="connsiteX0-113" fmla="*/ 0 w 4617720"/>
              <a:gd name="connsiteY0-114" fmla="*/ 716338 h 716338"/>
              <a:gd name="connsiteX1-115" fmla="*/ 754380 w 4617720"/>
              <a:gd name="connsiteY1-116" fmla="*/ 472498 h 716338"/>
              <a:gd name="connsiteX2-117" fmla="*/ 1287780 w 4617720"/>
              <a:gd name="connsiteY2-118" fmla="*/ 58 h 716338"/>
              <a:gd name="connsiteX3-119" fmla="*/ 2263140 w 4617720"/>
              <a:gd name="connsiteY3-120" fmla="*/ 350578 h 716338"/>
              <a:gd name="connsiteX4-121" fmla="*/ 3307080 w 4617720"/>
              <a:gd name="connsiteY4-122" fmla="*/ 137218 h 716338"/>
              <a:gd name="connsiteX5-123" fmla="*/ 3970020 w 4617720"/>
              <a:gd name="connsiteY5-124" fmla="*/ 556318 h 716338"/>
              <a:gd name="connsiteX6-125" fmla="*/ 4617720 w 4617720"/>
              <a:gd name="connsiteY6-126" fmla="*/ 335338 h 716338"/>
              <a:gd name="connsiteX0-127" fmla="*/ 0 w 4617720"/>
              <a:gd name="connsiteY0-128" fmla="*/ 716626 h 716626"/>
              <a:gd name="connsiteX1-129" fmla="*/ 754380 w 4617720"/>
              <a:gd name="connsiteY1-130" fmla="*/ 472786 h 716626"/>
              <a:gd name="connsiteX2-131" fmla="*/ 1287780 w 4617720"/>
              <a:gd name="connsiteY2-132" fmla="*/ 346 h 716626"/>
              <a:gd name="connsiteX3-133" fmla="*/ 2263140 w 4617720"/>
              <a:gd name="connsiteY3-134" fmla="*/ 350866 h 716626"/>
              <a:gd name="connsiteX4-135" fmla="*/ 3307080 w 4617720"/>
              <a:gd name="connsiteY4-136" fmla="*/ 137506 h 716626"/>
              <a:gd name="connsiteX5-137" fmla="*/ 3970020 w 4617720"/>
              <a:gd name="connsiteY5-138" fmla="*/ 556606 h 716626"/>
              <a:gd name="connsiteX6-139" fmla="*/ 4617720 w 4617720"/>
              <a:gd name="connsiteY6-140" fmla="*/ 335626 h 716626"/>
              <a:gd name="connsiteX0-141" fmla="*/ 0 w 4617720"/>
              <a:gd name="connsiteY0-142" fmla="*/ 716626 h 716626"/>
              <a:gd name="connsiteX1-143" fmla="*/ 754380 w 4617720"/>
              <a:gd name="connsiteY1-144" fmla="*/ 472786 h 716626"/>
              <a:gd name="connsiteX2-145" fmla="*/ 1287780 w 4617720"/>
              <a:gd name="connsiteY2-146" fmla="*/ 346 h 716626"/>
              <a:gd name="connsiteX3-147" fmla="*/ 2263140 w 4617720"/>
              <a:gd name="connsiteY3-148" fmla="*/ 350866 h 716626"/>
              <a:gd name="connsiteX4-149" fmla="*/ 3307080 w 4617720"/>
              <a:gd name="connsiteY4-150" fmla="*/ 137506 h 716626"/>
              <a:gd name="connsiteX5-151" fmla="*/ 3970020 w 4617720"/>
              <a:gd name="connsiteY5-152" fmla="*/ 556606 h 716626"/>
              <a:gd name="connsiteX6-153" fmla="*/ 4617720 w 4617720"/>
              <a:gd name="connsiteY6-154" fmla="*/ 335626 h 716626"/>
              <a:gd name="connsiteX0-155" fmla="*/ 0 w 4617720"/>
              <a:gd name="connsiteY0-156" fmla="*/ 716280 h 716280"/>
              <a:gd name="connsiteX1-157" fmla="*/ 754380 w 4617720"/>
              <a:gd name="connsiteY1-158" fmla="*/ 472440 h 716280"/>
              <a:gd name="connsiteX2-159" fmla="*/ 1287780 w 4617720"/>
              <a:gd name="connsiteY2-160" fmla="*/ 0 h 716280"/>
              <a:gd name="connsiteX3-161" fmla="*/ 2263140 w 4617720"/>
              <a:gd name="connsiteY3-162" fmla="*/ 350520 h 716280"/>
              <a:gd name="connsiteX4-163" fmla="*/ 3307080 w 4617720"/>
              <a:gd name="connsiteY4-164" fmla="*/ 137160 h 716280"/>
              <a:gd name="connsiteX5-165" fmla="*/ 3970020 w 4617720"/>
              <a:gd name="connsiteY5-166" fmla="*/ 556260 h 716280"/>
              <a:gd name="connsiteX6-167" fmla="*/ 4617720 w 4617720"/>
              <a:gd name="connsiteY6-168" fmla="*/ 335280 h 716280"/>
              <a:gd name="connsiteX0-169" fmla="*/ 0 w 4617720"/>
              <a:gd name="connsiteY0-170" fmla="*/ 738868 h 738868"/>
              <a:gd name="connsiteX1-171" fmla="*/ 754380 w 4617720"/>
              <a:gd name="connsiteY1-172" fmla="*/ 495028 h 738868"/>
              <a:gd name="connsiteX2-173" fmla="*/ 1287780 w 4617720"/>
              <a:gd name="connsiteY2-174" fmla="*/ 22588 h 738868"/>
              <a:gd name="connsiteX3-175" fmla="*/ 2263140 w 4617720"/>
              <a:gd name="connsiteY3-176" fmla="*/ 373108 h 738868"/>
              <a:gd name="connsiteX4-177" fmla="*/ 3307080 w 4617720"/>
              <a:gd name="connsiteY4-178" fmla="*/ 159748 h 738868"/>
              <a:gd name="connsiteX5-179" fmla="*/ 3970020 w 4617720"/>
              <a:gd name="connsiteY5-180" fmla="*/ 578848 h 738868"/>
              <a:gd name="connsiteX6-181" fmla="*/ 4617720 w 4617720"/>
              <a:gd name="connsiteY6-182" fmla="*/ 357868 h 738868"/>
              <a:gd name="connsiteX0-183" fmla="*/ 0 w 4617720"/>
              <a:gd name="connsiteY0-184" fmla="*/ 716280 h 716280"/>
              <a:gd name="connsiteX1-185" fmla="*/ 754380 w 4617720"/>
              <a:gd name="connsiteY1-186" fmla="*/ 472440 h 716280"/>
              <a:gd name="connsiteX2-187" fmla="*/ 1287780 w 4617720"/>
              <a:gd name="connsiteY2-188" fmla="*/ 0 h 716280"/>
              <a:gd name="connsiteX3-189" fmla="*/ 2263140 w 4617720"/>
              <a:gd name="connsiteY3-190" fmla="*/ 350520 h 716280"/>
              <a:gd name="connsiteX4-191" fmla="*/ 3307080 w 4617720"/>
              <a:gd name="connsiteY4-192" fmla="*/ 137160 h 716280"/>
              <a:gd name="connsiteX5-193" fmla="*/ 3970020 w 4617720"/>
              <a:gd name="connsiteY5-194" fmla="*/ 556260 h 716280"/>
              <a:gd name="connsiteX6-195" fmla="*/ 4617720 w 4617720"/>
              <a:gd name="connsiteY6-196" fmla="*/ 335280 h 716280"/>
              <a:gd name="connsiteX0-197" fmla="*/ 0 w 4617720"/>
              <a:gd name="connsiteY0-198" fmla="*/ 617220 h 617220"/>
              <a:gd name="connsiteX1-199" fmla="*/ 754380 w 4617720"/>
              <a:gd name="connsiteY1-200" fmla="*/ 373380 h 617220"/>
              <a:gd name="connsiteX2-201" fmla="*/ 1250724 w 4617720"/>
              <a:gd name="connsiteY2-202" fmla="*/ 0 h 617220"/>
              <a:gd name="connsiteX3-203" fmla="*/ 2263140 w 4617720"/>
              <a:gd name="connsiteY3-204" fmla="*/ 251460 h 617220"/>
              <a:gd name="connsiteX4-205" fmla="*/ 3307080 w 4617720"/>
              <a:gd name="connsiteY4-206" fmla="*/ 38100 h 617220"/>
              <a:gd name="connsiteX5-207" fmla="*/ 3970020 w 4617720"/>
              <a:gd name="connsiteY5-208" fmla="*/ 457200 h 617220"/>
              <a:gd name="connsiteX6-209" fmla="*/ 4617720 w 4617720"/>
              <a:gd name="connsiteY6-210" fmla="*/ 236220 h 617220"/>
              <a:gd name="connsiteX0-211" fmla="*/ 0 w 4617720"/>
              <a:gd name="connsiteY0-212" fmla="*/ 617220 h 617220"/>
              <a:gd name="connsiteX1-213" fmla="*/ 754380 w 4617720"/>
              <a:gd name="connsiteY1-214" fmla="*/ 373380 h 617220"/>
              <a:gd name="connsiteX2-215" fmla="*/ 1250724 w 4617720"/>
              <a:gd name="connsiteY2-216" fmla="*/ 0 h 617220"/>
              <a:gd name="connsiteX3-217" fmla="*/ 2263140 w 4617720"/>
              <a:gd name="connsiteY3-218" fmla="*/ 251460 h 617220"/>
              <a:gd name="connsiteX4-219" fmla="*/ 3307080 w 4617720"/>
              <a:gd name="connsiteY4-220" fmla="*/ 38100 h 617220"/>
              <a:gd name="connsiteX5-221" fmla="*/ 3970020 w 4617720"/>
              <a:gd name="connsiteY5-222" fmla="*/ 457200 h 617220"/>
              <a:gd name="connsiteX6-223" fmla="*/ 4617720 w 4617720"/>
              <a:gd name="connsiteY6-224" fmla="*/ 236220 h 617220"/>
              <a:gd name="connsiteX0-225" fmla="*/ 0 w 4617720"/>
              <a:gd name="connsiteY0-226" fmla="*/ 617220 h 617220"/>
              <a:gd name="connsiteX1-227" fmla="*/ 754380 w 4617720"/>
              <a:gd name="connsiteY1-228" fmla="*/ 373380 h 617220"/>
              <a:gd name="connsiteX2-229" fmla="*/ 1250724 w 4617720"/>
              <a:gd name="connsiteY2-230" fmla="*/ 0 h 617220"/>
              <a:gd name="connsiteX3-231" fmla="*/ 2263140 w 4617720"/>
              <a:gd name="connsiteY3-232" fmla="*/ 251460 h 617220"/>
              <a:gd name="connsiteX4-233" fmla="*/ 3307080 w 4617720"/>
              <a:gd name="connsiteY4-234" fmla="*/ 38100 h 617220"/>
              <a:gd name="connsiteX5-235" fmla="*/ 3970020 w 4617720"/>
              <a:gd name="connsiteY5-236" fmla="*/ 457200 h 617220"/>
              <a:gd name="connsiteX6-237" fmla="*/ 4617720 w 4617720"/>
              <a:gd name="connsiteY6-238" fmla="*/ 236220 h 617220"/>
              <a:gd name="connsiteX0-239" fmla="*/ 0 w 4617720"/>
              <a:gd name="connsiteY0-240" fmla="*/ 642961 h 642961"/>
              <a:gd name="connsiteX1-241" fmla="*/ 754380 w 4617720"/>
              <a:gd name="connsiteY1-242" fmla="*/ 399121 h 642961"/>
              <a:gd name="connsiteX2-243" fmla="*/ 1250724 w 4617720"/>
              <a:gd name="connsiteY2-244" fmla="*/ 25741 h 642961"/>
              <a:gd name="connsiteX3-245" fmla="*/ 2263140 w 4617720"/>
              <a:gd name="connsiteY3-246" fmla="*/ 277201 h 642961"/>
              <a:gd name="connsiteX4-247" fmla="*/ 3307080 w 4617720"/>
              <a:gd name="connsiteY4-248" fmla="*/ 63841 h 642961"/>
              <a:gd name="connsiteX5-249" fmla="*/ 3970020 w 4617720"/>
              <a:gd name="connsiteY5-250" fmla="*/ 482941 h 642961"/>
              <a:gd name="connsiteX6-251" fmla="*/ 4617720 w 4617720"/>
              <a:gd name="connsiteY6-252" fmla="*/ 261961 h 642961"/>
              <a:gd name="connsiteX0-253" fmla="*/ 0 w 4617720"/>
              <a:gd name="connsiteY0-254" fmla="*/ 618142 h 618142"/>
              <a:gd name="connsiteX1-255" fmla="*/ 754380 w 4617720"/>
              <a:gd name="connsiteY1-256" fmla="*/ 374302 h 618142"/>
              <a:gd name="connsiteX2-257" fmla="*/ 1250724 w 4617720"/>
              <a:gd name="connsiteY2-258" fmla="*/ 922 h 618142"/>
              <a:gd name="connsiteX3-259" fmla="*/ 2263140 w 4617720"/>
              <a:gd name="connsiteY3-260" fmla="*/ 252382 h 618142"/>
              <a:gd name="connsiteX4-261" fmla="*/ 3307080 w 4617720"/>
              <a:gd name="connsiteY4-262" fmla="*/ 39022 h 618142"/>
              <a:gd name="connsiteX5-263" fmla="*/ 3970020 w 4617720"/>
              <a:gd name="connsiteY5-264" fmla="*/ 458122 h 618142"/>
              <a:gd name="connsiteX6-265" fmla="*/ 4617720 w 4617720"/>
              <a:gd name="connsiteY6-266" fmla="*/ 237142 h 618142"/>
              <a:gd name="connsiteX0-267" fmla="*/ 0 w 4617720"/>
              <a:gd name="connsiteY0-268" fmla="*/ 599149 h 599149"/>
              <a:gd name="connsiteX1-269" fmla="*/ 754380 w 4617720"/>
              <a:gd name="connsiteY1-270" fmla="*/ 355309 h 599149"/>
              <a:gd name="connsiteX2-271" fmla="*/ 1256425 w 4617720"/>
              <a:gd name="connsiteY2-272" fmla="*/ 979 h 599149"/>
              <a:gd name="connsiteX3-273" fmla="*/ 2263140 w 4617720"/>
              <a:gd name="connsiteY3-274" fmla="*/ 233389 h 599149"/>
              <a:gd name="connsiteX4-275" fmla="*/ 3307080 w 4617720"/>
              <a:gd name="connsiteY4-276" fmla="*/ 20029 h 599149"/>
              <a:gd name="connsiteX5-277" fmla="*/ 3970020 w 4617720"/>
              <a:gd name="connsiteY5-278" fmla="*/ 439129 h 599149"/>
              <a:gd name="connsiteX6-279" fmla="*/ 4617720 w 4617720"/>
              <a:gd name="connsiteY6-280" fmla="*/ 218149 h 599149"/>
              <a:gd name="connsiteX0-281" fmla="*/ 0 w 4617720"/>
              <a:gd name="connsiteY0-282" fmla="*/ 599278 h 599278"/>
              <a:gd name="connsiteX1-283" fmla="*/ 549148 w 4617720"/>
              <a:gd name="connsiteY1-284" fmla="*/ 351628 h 599278"/>
              <a:gd name="connsiteX2-285" fmla="*/ 1256425 w 4617720"/>
              <a:gd name="connsiteY2-286" fmla="*/ 1108 h 599278"/>
              <a:gd name="connsiteX3-287" fmla="*/ 2263140 w 4617720"/>
              <a:gd name="connsiteY3-288" fmla="*/ 233518 h 599278"/>
              <a:gd name="connsiteX4-289" fmla="*/ 3307080 w 4617720"/>
              <a:gd name="connsiteY4-290" fmla="*/ 20158 h 599278"/>
              <a:gd name="connsiteX5-291" fmla="*/ 3970020 w 4617720"/>
              <a:gd name="connsiteY5-292" fmla="*/ 439258 h 599278"/>
              <a:gd name="connsiteX6-293" fmla="*/ 4617720 w 4617720"/>
              <a:gd name="connsiteY6-294" fmla="*/ 218278 h 599278"/>
              <a:gd name="connsiteX0-295" fmla="*/ 0 w 4726037"/>
              <a:gd name="connsiteY0-296" fmla="*/ 433543 h 439334"/>
              <a:gd name="connsiteX1-297" fmla="*/ 657465 w 4726037"/>
              <a:gd name="connsiteY1-298" fmla="*/ 351628 h 439334"/>
              <a:gd name="connsiteX2-299" fmla="*/ 1364742 w 4726037"/>
              <a:gd name="connsiteY2-300" fmla="*/ 1108 h 439334"/>
              <a:gd name="connsiteX3-301" fmla="*/ 2371457 w 4726037"/>
              <a:gd name="connsiteY3-302" fmla="*/ 233518 h 439334"/>
              <a:gd name="connsiteX4-303" fmla="*/ 3415397 w 4726037"/>
              <a:gd name="connsiteY4-304" fmla="*/ 20158 h 439334"/>
              <a:gd name="connsiteX5-305" fmla="*/ 4078337 w 4726037"/>
              <a:gd name="connsiteY5-306" fmla="*/ 439258 h 439334"/>
              <a:gd name="connsiteX6-307" fmla="*/ 4726037 w 4726037"/>
              <a:gd name="connsiteY6-308" fmla="*/ 218278 h 439334"/>
              <a:gd name="connsiteX0-309" fmla="*/ 14596 w 4740633"/>
              <a:gd name="connsiteY0-310" fmla="*/ 433543 h 439334"/>
              <a:gd name="connsiteX1-311" fmla="*/ 63724 w 4740633"/>
              <a:gd name="connsiteY1-312" fmla="*/ 425026 h 439334"/>
              <a:gd name="connsiteX2-313" fmla="*/ 672061 w 4740633"/>
              <a:gd name="connsiteY2-314" fmla="*/ 351628 h 439334"/>
              <a:gd name="connsiteX3-315" fmla="*/ 1379338 w 4740633"/>
              <a:gd name="connsiteY3-316" fmla="*/ 1108 h 439334"/>
              <a:gd name="connsiteX4-317" fmla="*/ 2386053 w 4740633"/>
              <a:gd name="connsiteY4-318" fmla="*/ 233518 h 439334"/>
              <a:gd name="connsiteX5-319" fmla="*/ 3429993 w 4740633"/>
              <a:gd name="connsiteY5-320" fmla="*/ 20158 h 439334"/>
              <a:gd name="connsiteX6-321" fmla="*/ 4092933 w 4740633"/>
              <a:gd name="connsiteY6-322" fmla="*/ 439258 h 439334"/>
              <a:gd name="connsiteX7" fmla="*/ 4740633 w 4740633"/>
              <a:gd name="connsiteY7" fmla="*/ 218278 h 439334"/>
              <a:gd name="connsiteX0-323" fmla="*/ 0 w 5107996"/>
              <a:gd name="connsiteY0-324" fmla="*/ 420208 h 439334"/>
              <a:gd name="connsiteX1-325" fmla="*/ 431087 w 5107996"/>
              <a:gd name="connsiteY1-326" fmla="*/ 425026 h 439334"/>
              <a:gd name="connsiteX2-327" fmla="*/ 1039424 w 5107996"/>
              <a:gd name="connsiteY2-328" fmla="*/ 351628 h 439334"/>
              <a:gd name="connsiteX3-329" fmla="*/ 1746701 w 5107996"/>
              <a:gd name="connsiteY3-330" fmla="*/ 1108 h 439334"/>
              <a:gd name="connsiteX4-331" fmla="*/ 2753416 w 5107996"/>
              <a:gd name="connsiteY4-332" fmla="*/ 233518 h 439334"/>
              <a:gd name="connsiteX5-333" fmla="*/ 3797356 w 5107996"/>
              <a:gd name="connsiteY5-334" fmla="*/ 20158 h 439334"/>
              <a:gd name="connsiteX6-335" fmla="*/ 4460296 w 5107996"/>
              <a:gd name="connsiteY6-336" fmla="*/ 439258 h 439334"/>
              <a:gd name="connsiteX7-337" fmla="*/ 5107996 w 5107996"/>
              <a:gd name="connsiteY7-338" fmla="*/ 218278 h 439334"/>
              <a:gd name="connsiteX0-339" fmla="*/ 0 w 5107996"/>
              <a:gd name="connsiteY0-340" fmla="*/ 420208 h 439334"/>
              <a:gd name="connsiteX1-341" fmla="*/ 431087 w 5107996"/>
              <a:gd name="connsiteY1-342" fmla="*/ 425026 h 439334"/>
              <a:gd name="connsiteX2-343" fmla="*/ 1039424 w 5107996"/>
              <a:gd name="connsiteY2-344" fmla="*/ 351628 h 439334"/>
              <a:gd name="connsiteX3-345" fmla="*/ 1746701 w 5107996"/>
              <a:gd name="connsiteY3-346" fmla="*/ 1108 h 439334"/>
              <a:gd name="connsiteX4-347" fmla="*/ 2753416 w 5107996"/>
              <a:gd name="connsiteY4-348" fmla="*/ 233518 h 439334"/>
              <a:gd name="connsiteX5-349" fmla="*/ 3797356 w 5107996"/>
              <a:gd name="connsiteY5-350" fmla="*/ 20158 h 439334"/>
              <a:gd name="connsiteX6-351" fmla="*/ 4460296 w 5107996"/>
              <a:gd name="connsiteY6-352" fmla="*/ 439258 h 439334"/>
              <a:gd name="connsiteX7-353" fmla="*/ 5107996 w 5107996"/>
              <a:gd name="connsiteY7-354" fmla="*/ 218278 h 439334"/>
              <a:gd name="connsiteX0-355" fmla="*/ 0 w 5107996"/>
              <a:gd name="connsiteY0-356" fmla="*/ 420208 h 439334"/>
              <a:gd name="connsiteX1-357" fmla="*/ 442489 w 5107996"/>
              <a:gd name="connsiteY1-358" fmla="*/ 434551 h 439334"/>
              <a:gd name="connsiteX2-359" fmla="*/ 1039424 w 5107996"/>
              <a:gd name="connsiteY2-360" fmla="*/ 351628 h 439334"/>
              <a:gd name="connsiteX3-361" fmla="*/ 1746701 w 5107996"/>
              <a:gd name="connsiteY3-362" fmla="*/ 1108 h 439334"/>
              <a:gd name="connsiteX4-363" fmla="*/ 2753416 w 5107996"/>
              <a:gd name="connsiteY4-364" fmla="*/ 233518 h 439334"/>
              <a:gd name="connsiteX5-365" fmla="*/ 3797356 w 5107996"/>
              <a:gd name="connsiteY5-366" fmla="*/ 20158 h 439334"/>
              <a:gd name="connsiteX6-367" fmla="*/ 4460296 w 5107996"/>
              <a:gd name="connsiteY6-368" fmla="*/ 439258 h 439334"/>
              <a:gd name="connsiteX7-369" fmla="*/ 5107996 w 5107996"/>
              <a:gd name="connsiteY7-370" fmla="*/ 218278 h 439334"/>
              <a:gd name="connsiteX0-371" fmla="*/ 0 w 5107996"/>
              <a:gd name="connsiteY0-372" fmla="*/ 420208 h 439334"/>
              <a:gd name="connsiteX1-373" fmla="*/ 425387 w 5107996"/>
              <a:gd name="connsiteY1-374" fmla="*/ 421216 h 439334"/>
              <a:gd name="connsiteX2-375" fmla="*/ 1039424 w 5107996"/>
              <a:gd name="connsiteY2-376" fmla="*/ 351628 h 439334"/>
              <a:gd name="connsiteX3-377" fmla="*/ 1746701 w 5107996"/>
              <a:gd name="connsiteY3-378" fmla="*/ 1108 h 439334"/>
              <a:gd name="connsiteX4-379" fmla="*/ 2753416 w 5107996"/>
              <a:gd name="connsiteY4-380" fmla="*/ 233518 h 439334"/>
              <a:gd name="connsiteX5-381" fmla="*/ 3797356 w 5107996"/>
              <a:gd name="connsiteY5-382" fmla="*/ 20158 h 439334"/>
              <a:gd name="connsiteX6-383" fmla="*/ 4460296 w 5107996"/>
              <a:gd name="connsiteY6-384" fmla="*/ 439258 h 439334"/>
              <a:gd name="connsiteX7-385" fmla="*/ 5107996 w 5107996"/>
              <a:gd name="connsiteY7-386" fmla="*/ 218278 h 439334"/>
              <a:gd name="connsiteX0-387" fmla="*/ 0 w 5107996"/>
              <a:gd name="connsiteY0-388" fmla="*/ 420208 h 439334"/>
              <a:gd name="connsiteX1-389" fmla="*/ 425387 w 5107996"/>
              <a:gd name="connsiteY1-390" fmla="*/ 421216 h 439334"/>
              <a:gd name="connsiteX2-391" fmla="*/ 1039424 w 5107996"/>
              <a:gd name="connsiteY2-392" fmla="*/ 351628 h 439334"/>
              <a:gd name="connsiteX3-393" fmla="*/ 1746701 w 5107996"/>
              <a:gd name="connsiteY3-394" fmla="*/ 1108 h 439334"/>
              <a:gd name="connsiteX4-395" fmla="*/ 2753416 w 5107996"/>
              <a:gd name="connsiteY4-396" fmla="*/ 233518 h 439334"/>
              <a:gd name="connsiteX5-397" fmla="*/ 3797356 w 5107996"/>
              <a:gd name="connsiteY5-398" fmla="*/ 20158 h 439334"/>
              <a:gd name="connsiteX6-399" fmla="*/ 4460296 w 5107996"/>
              <a:gd name="connsiteY6-400" fmla="*/ 439258 h 439334"/>
              <a:gd name="connsiteX7-401" fmla="*/ 5107996 w 5107996"/>
              <a:gd name="connsiteY7-402" fmla="*/ 218278 h 439334"/>
              <a:gd name="connsiteX0-403" fmla="*/ 0 w 5107996"/>
              <a:gd name="connsiteY0-404" fmla="*/ 420208 h 439334"/>
              <a:gd name="connsiteX1-405" fmla="*/ 425387 w 5107996"/>
              <a:gd name="connsiteY1-406" fmla="*/ 421216 h 439334"/>
              <a:gd name="connsiteX2-407" fmla="*/ 1039424 w 5107996"/>
              <a:gd name="connsiteY2-408" fmla="*/ 351628 h 439334"/>
              <a:gd name="connsiteX3-409" fmla="*/ 1746701 w 5107996"/>
              <a:gd name="connsiteY3-410" fmla="*/ 1108 h 439334"/>
              <a:gd name="connsiteX4-411" fmla="*/ 2753416 w 5107996"/>
              <a:gd name="connsiteY4-412" fmla="*/ 233518 h 439334"/>
              <a:gd name="connsiteX5-413" fmla="*/ 3797356 w 5107996"/>
              <a:gd name="connsiteY5-414" fmla="*/ 20158 h 439334"/>
              <a:gd name="connsiteX6-415" fmla="*/ 4460296 w 5107996"/>
              <a:gd name="connsiteY6-416" fmla="*/ 439258 h 439334"/>
              <a:gd name="connsiteX7-417" fmla="*/ 5107996 w 5107996"/>
              <a:gd name="connsiteY7-418" fmla="*/ 218278 h 4393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337" y="connsiteY7-338"/>
              </a:cxn>
            </a:cxnLst>
            <a:rect l="l" t="t" r="r" b="b"/>
            <a:pathLst>
              <a:path w="5107996" h="439334">
                <a:moveTo>
                  <a:pt x="0" y="420208"/>
                </a:moveTo>
                <a:cubicBezTo>
                  <a:pt x="5813" y="418788"/>
                  <a:pt x="304408" y="427248"/>
                  <a:pt x="425387" y="421216"/>
                </a:cubicBezTo>
                <a:cubicBezTo>
                  <a:pt x="549217" y="407564"/>
                  <a:pt x="819205" y="421646"/>
                  <a:pt x="1039424" y="351628"/>
                </a:cubicBezTo>
                <a:cubicBezTo>
                  <a:pt x="1259643" y="281610"/>
                  <a:pt x="1461036" y="20793"/>
                  <a:pt x="1746701" y="1108"/>
                </a:cubicBezTo>
                <a:cubicBezTo>
                  <a:pt x="2032366" y="-18577"/>
                  <a:pt x="2411640" y="230343"/>
                  <a:pt x="2753416" y="233518"/>
                </a:cubicBezTo>
                <a:cubicBezTo>
                  <a:pt x="3095192" y="236693"/>
                  <a:pt x="3512876" y="-14132"/>
                  <a:pt x="3797356" y="20158"/>
                </a:cubicBezTo>
                <a:cubicBezTo>
                  <a:pt x="4081836" y="54448"/>
                  <a:pt x="4235506" y="445608"/>
                  <a:pt x="4460296" y="439258"/>
                </a:cubicBezTo>
                <a:cubicBezTo>
                  <a:pt x="4685086" y="432908"/>
                  <a:pt x="4996236" y="204308"/>
                  <a:pt x="5107996" y="218278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6632967" y="9384927"/>
            <a:ext cx="0" cy="1990897"/>
          </a:xfrm>
          <a:prstGeom prst="straightConnector1">
            <a:avLst/>
          </a:prstGeom>
          <a:ln w="53975">
            <a:solidFill>
              <a:srgbClr val="004BB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6603178" y="11375824"/>
            <a:ext cx="3485702" cy="0"/>
          </a:xfrm>
          <a:prstGeom prst="straightConnector1">
            <a:avLst/>
          </a:prstGeom>
          <a:ln w="53975">
            <a:solidFill>
              <a:srgbClr val="004BB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7217795" y="9497494"/>
            <a:ext cx="205487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9768482" y="11362407"/>
            <a:ext cx="33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211650" y="9312828"/>
            <a:ext cx="30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238215" y="11179489"/>
            <a:ext cx="30861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298619" y="9130643"/>
            <a:ext cx="18370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行驶方向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6" name="组合 105"/>
          <p:cNvGrpSpPr>
            <a:grpSpLocks noChangeAspect="1"/>
          </p:cNvGrpSpPr>
          <p:nvPr/>
        </p:nvGrpSpPr>
        <p:grpSpPr>
          <a:xfrm flipH="1">
            <a:off x="8191333" y="9805383"/>
            <a:ext cx="1354706" cy="1462627"/>
            <a:chOff x="12053174" y="4034605"/>
            <a:chExt cx="1077544" cy="1163384"/>
          </a:xfrm>
        </p:grpSpPr>
        <p:sp>
          <p:nvSpPr>
            <p:cNvPr id="103" name="矩形 102"/>
            <p:cNvSpPr/>
            <p:nvPr/>
          </p:nvSpPr>
          <p:spPr>
            <a:xfrm rot="19056018">
              <a:off x="12879017" y="4981088"/>
              <a:ext cx="138879" cy="18000"/>
            </a:xfrm>
            <a:prstGeom prst="rect">
              <a:avLst/>
            </a:prstGeom>
            <a:solidFill>
              <a:srgbClr val="F4F30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" name="流程图: 文档 103"/>
            <p:cNvSpPr/>
            <p:nvPr/>
          </p:nvSpPr>
          <p:spPr>
            <a:xfrm rot="19080000">
              <a:off x="12962054" y="4965874"/>
              <a:ext cx="138995" cy="232115"/>
            </a:xfrm>
            <a:prstGeom prst="flowChartDocument">
              <a:avLst/>
            </a:prstGeom>
            <a:solidFill>
              <a:srgbClr val="41410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12053174" y="4034605"/>
              <a:ext cx="1077544" cy="1077544"/>
            </a:xfrm>
            <a:prstGeom prst="ellipse">
              <a:avLst/>
            </a:prstGeom>
            <a:gradFill flip="none" rotWithShape="1">
              <a:gsLst>
                <a:gs pos="34000">
                  <a:schemeClr val="accent1">
                    <a:lumMod val="5000"/>
                    <a:lumOff val="95000"/>
                    <a:alpha val="28000"/>
                  </a:schemeClr>
                </a:gs>
                <a:gs pos="86000">
                  <a:srgbClr val="75C4FF">
                    <a:alpha val="54000"/>
                  </a:srgbClr>
                </a:gs>
                <a:gs pos="100000">
                  <a:srgbClr val="0192FF">
                    <a:alpha val="6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9" name="椭圆 108"/>
          <p:cNvSpPr>
            <a:spLocks noChangeAspect="1"/>
          </p:cNvSpPr>
          <p:nvPr/>
        </p:nvSpPr>
        <p:spPr>
          <a:xfrm flipH="1">
            <a:off x="10177987" y="9401335"/>
            <a:ext cx="1974484" cy="1974486"/>
          </a:xfrm>
          <a:prstGeom prst="ellipse">
            <a:avLst/>
          </a:prstGeom>
          <a:gradFill flip="none" rotWithShape="1">
            <a:gsLst>
              <a:gs pos="49000">
                <a:schemeClr val="accent1">
                  <a:lumMod val="5000"/>
                  <a:lumOff val="95000"/>
                  <a:alpha val="28000"/>
                </a:schemeClr>
              </a:gs>
              <a:gs pos="86000">
                <a:srgbClr val="75C4FF">
                  <a:alpha val="38000"/>
                </a:srgbClr>
              </a:gs>
              <a:gs pos="100000">
                <a:srgbClr val="0192FF">
                  <a:alpha val="5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0" name="任意多边形: 形状 109"/>
          <p:cNvSpPr/>
          <p:nvPr/>
        </p:nvSpPr>
        <p:spPr>
          <a:xfrm flipH="1">
            <a:off x="10211542" y="10168707"/>
            <a:ext cx="1870667" cy="602012"/>
          </a:xfrm>
          <a:custGeom>
            <a:avLst/>
            <a:gdLst>
              <a:gd name="connsiteX0" fmla="*/ 0 w 4617720"/>
              <a:gd name="connsiteY0" fmla="*/ 850325 h 850325"/>
              <a:gd name="connsiteX1" fmla="*/ 1036320 w 4617720"/>
              <a:gd name="connsiteY1" fmla="*/ 492185 h 850325"/>
              <a:gd name="connsiteX2" fmla="*/ 1287780 w 4617720"/>
              <a:gd name="connsiteY2" fmla="*/ 134045 h 850325"/>
              <a:gd name="connsiteX3" fmla="*/ 2141220 w 4617720"/>
              <a:gd name="connsiteY3" fmla="*/ 19745 h 850325"/>
              <a:gd name="connsiteX4" fmla="*/ 3268980 w 4617720"/>
              <a:gd name="connsiteY4" fmla="*/ 507425 h 850325"/>
              <a:gd name="connsiteX5" fmla="*/ 4030980 w 4617720"/>
              <a:gd name="connsiteY5" fmla="*/ 545525 h 850325"/>
              <a:gd name="connsiteX6" fmla="*/ 4617720 w 4617720"/>
              <a:gd name="connsiteY6" fmla="*/ 469325 h 850325"/>
              <a:gd name="connsiteX0-1" fmla="*/ 0 w 4617720"/>
              <a:gd name="connsiteY0-2" fmla="*/ 852728 h 852728"/>
              <a:gd name="connsiteX1-3" fmla="*/ 754380 w 4617720"/>
              <a:gd name="connsiteY1-4" fmla="*/ 608888 h 852728"/>
              <a:gd name="connsiteX2-5" fmla="*/ 1287780 w 4617720"/>
              <a:gd name="connsiteY2-6" fmla="*/ 136448 h 852728"/>
              <a:gd name="connsiteX3-7" fmla="*/ 2141220 w 4617720"/>
              <a:gd name="connsiteY3-8" fmla="*/ 22148 h 852728"/>
              <a:gd name="connsiteX4-9" fmla="*/ 3268980 w 4617720"/>
              <a:gd name="connsiteY4-10" fmla="*/ 509828 h 852728"/>
              <a:gd name="connsiteX5-11" fmla="*/ 4030980 w 4617720"/>
              <a:gd name="connsiteY5-12" fmla="*/ 547928 h 852728"/>
              <a:gd name="connsiteX6-13" fmla="*/ 4617720 w 4617720"/>
              <a:gd name="connsiteY6-14" fmla="*/ 471728 h 852728"/>
              <a:gd name="connsiteX0-15" fmla="*/ 0 w 4617720"/>
              <a:gd name="connsiteY0-16" fmla="*/ 717240 h 717240"/>
              <a:gd name="connsiteX1-17" fmla="*/ 754380 w 4617720"/>
              <a:gd name="connsiteY1-18" fmla="*/ 473400 h 717240"/>
              <a:gd name="connsiteX2-19" fmla="*/ 1287780 w 4617720"/>
              <a:gd name="connsiteY2-20" fmla="*/ 960 h 717240"/>
              <a:gd name="connsiteX3-21" fmla="*/ 2263140 w 4617720"/>
              <a:gd name="connsiteY3-22" fmla="*/ 351480 h 717240"/>
              <a:gd name="connsiteX4-23" fmla="*/ 3268980 w 4617720"/>
              <a:gd name="connsiteY4-24" fmla="*/ 374340 h 717240"/>
              <a:gd name="connsiteX5-25" fmla="*/ 4030980 w 4617720"/>
              <a:gd name="connsiteY5-26" fmla="*/ 412440 h 717240"/>
              <a:gd name="connsiteX6-27" fmla="*/ 4617720 w 4617720"/>
              <a:gd name="connsiteY6-28" fmla="*/ 336240 h 717240"/>
              <a:gd name="connsiteX0-29" fmla="*/ 0 w 4617720"/>
              <a:gd name="connsiteY0-30" fmla="*/ 717136 h 717136"/>
              <a:gd name="connsiteX1-31" fmla="*/ 754380 w 4617720"/>
              <a:gd name="connsiteY1-32" fmla="*/ 473296 h 717136"/>
              <a:gd name="connsiteX2-33" fmla="*/ 1287780 w 4617720"/>
              <a:gd name="connsiteY2-34" fmla="*/ 856 h 717136"/>
              <a:gd name="connsiteX3-35" fmla="*/ 2263140 w 4617720"/>
              <a:gd name="connsiteY3-36" fmla="*/ 351376 h 717136"/>
              <a:gd name="connsiteX4-37" fmla="*/ 3307080 w 4617720"/>
              <a:gd name="connsiteY4-38" fmla="*/ 138016 h 717136"/>
              <a:gd name="connsiteX5-39" fmla="*/ 4030980 w 4617720"/>
              <a:gd name="connsiteY5-40" fmla="*/ 412336 h 717136"/>
              <a:gd name="connsiteX6-41" fmla="*/ 4617720 w 4617720"/>
              <a:gd name="connsiteY6-42" fmla="*/ 336136 h 717136"/>
              <a:gd name="connsiteX0-43" fmla="*/ 0 w 4617720"/>
              <a:gd name="connsiteY0-44" fmla="*/ 717136 h 717136"/>
              <a:gd name="connsiteX1-45" fmla="*/ 754380 w 4617720"/>
              <a:gd name="connsiteY1-46" fmla="*/ 473296 h 717136"/>
              <a:gd name="connsiteX2-47" fmla="*/ 1287780 w 4617720"/>
              <a:gd name="connsiteY2-48" fmla="*/ 856 h 717136"/>
              <a:gd name="connsiteX3-49" fmla="*/ 2263140 w 4617720"/>
              <a:gd name="connsiteY3-50" fmla="*/ 351376 h 717136"/>
              <a:gd name="connsiteX4-51" fmla="*/ 3307080 w 4617720"/>
              <a:gd name="connsiteY4-52" fmla="*/ 138016 h 717136"/>
              <a:gd name="connsiteX5-53" fmla="*/ 3970020 w 4617720"/>
              <a:gd name="connsiteY5-54" fmla="*/ 557116 h 717136"/>
              <a:gd name="connsiteX6-55" fmla="*/ 4617720 w 4617720"/>
              <a:gd name="connsiteY6-56" fmla="*/ 336136 h 717136"/>
              <a:gd name="connsiteX0-57" fmla="*/ 0 w 4617720"/>
              <a:gd name="connsiteY0-58" fmla="*/ 716338 h 716338"/>
              <a:gd name="connsiteX1-59" fmla="*/ 754380 w 4617720"/>
              <a:gd name="connsiteY1-60" fmla="*/ 472498 h 716338"/>
              <a:gd name="connsiteX2-61" fmla="*/ 1287780 w 4617720"/>
              <a:gd name="connsiteY2-62" fmla="*/ 58 h 716338"/>
              <a:gd name="connsiteX3-63" fmla="*/ 2263140 w 4617720"/>
              <a:gd name="connsiteY3-64" fmla="*/ 350578 h 716338"/>
              <a:gd name="connsiteX4-65" fmla="*/ 3307080 w 4617720"/>
              <a:gd name="connsiteY4-66" fmla="*/ 137218 h 716338"/>
              <a:gd name="connsiteX5-67" fmla="*/ 3970020 w 4617720"/>
              <a:gd name="connsiteY5-68" fmla="*/ 556318 h 716338"/>
              <a:gd name="connsiteX6-69" fmla="*/ 4617720 w 4617720"/>
              <a:gd name="connsiteY6-70" fmla="*/ 335338 h 716338"/>
              <a:gd name="connsiteX0-71" fmla="*/ 0 w 4617720"/>
              <a:gd name="connsiteY0-72" fmla="*/ 716338 h 716338"/>
              <a:gd name="connsiteX1-73" fmla="*/ 754380 w 4617720"/>
              <a:gd name="connsiteY1-74" fmla="*/ 472498 h 716338"/>
              <a:gd name="connsiteX2-75" fmla="*/ 1287780 w 4617720"/>
              <a:gd name="connsiteY2-76" fmla="*/ 58 h 716338"/>
              <a:gd name="connsiteX3-77" fmla="*/ 2263140 w 4617720"/>
              <a:gd name="connsiteY3-78" fmla="*/ 350578 h 716338"/>
              <a:gd name="connsiteX4-79" fmla="*/ 3307080 w 4617720"/>
              <a:gd name="connsiteY4-80" fmla="*/ 137218 h 716338"/>
              <a:gd name="connsiteX5-81" fmla="*/ 3970020 w 4617720"/>
              <a:gd name="connsiteY5-82" fmla="*/ 556318 h 716338"/>
              <a:gd name="connsiteX6-83" fmla="*/ 4617720 w 4617720"/>
              <a:gd name="connsiteY6-84" fmla="*/ 335338 h 716338"/>
              <a:gd name="connsiteX0-85" fmla="*/ 0 w 4617720"/>
              <a:gd name="connsiteY0-86" fmla="*/ 716338 h 716338"/>
              <a:gd name="connsiteX1-87" fmla="*/ 754380 w 4617720"/>
              <a:gd name="connsiteY1-88" fmla="*/ 472498 h 716338"/>
              <a:gd name="connsiteX2-89" fmla="*/ 1287780 w 4617720"/>
              <a:gd name="connsiteY2-90" fmla="*/ 58 h 716338"/>
              <a:gd name="connsiteX3-91" fmla="*/ 2263140 w 4617720"/>
              <a:gd name="connsiteY3-92" fmla="*/ 350578 h 716338"/>
              <a:gd name="connsiteX4-93" fmla="*/ 3307080 w 4617720"/>
              <a:gd name="connsiteY4-94" fmla="*/ 137218 h 716338"/>
              <a:gd name="connsiteX5-95" fmla="*/ 3970020 w 4617720"/>
              <a:gd name="connsiteY5-96" fmla="*/ 556318 h 716338"/>
              <a:gd name="connsiteX6-97" fmla="*/ 4617720 w 4617720"/>
              <a:gd name="connsiteY6-98" fmla="*/ 335338 h 716338"/>
              <a:gd name="connsiteX0-99" fmla="*/ 0 w 4617720"/>
              <a:gd name="connsiteY0-100" fmla="*/ 716338 h 716338"/>
              <a:gd name="connsiteX1-101" fmla="*/ 754380 w 4617720"/>
              <a:gd name="connsiteY1-102" fmla="*/ 472498 h 716338"/>
              <a:gd name="connsiteX2-103" fmla="*/ 1287780 w 4617720"/>
              <a:gd name="connsiteY2-104" fmla="*/ 58 h 716338"/>
              <a:gd name="connsiteX3-105" fmla="*/ 2263140 w 4617720"/>
              <a:gd name="connsiteY3-106" fmla="*/ 350578 h 716338"/>
              <a:gd name="connsiteX4-107" fmla="*/ 3307080 w 4617720"/>
              <a:gd name="connsiteY4-108" fmla="*/ 137218 h 716338"/>
              <a:gd name="connsiteX5-109" fmla="*/ 3970020 w 4617720"/>
              <a:gd name="connsiteY5-110" fmla="*/ 556318 h 716338"/>
              <a:gd name="connsiteX6-111" fmla="*/ 4617720 w 4617720"/>
              <a:gd name="connsiteY6-112" fmla="*/ 335338 h 716338"/>
              <a:gd name="connsiteX0-113" fmla="*/ 0 w 4617720"/>
              <a:gd name="connsiteY0-114" fmla="*/ 716338 h 716338"/>
              <a:gd name="connsiteX1-115" fmla="*/ 754380 w 4617720"/>
              <a:gd name="connsiteY1-116" fmla="*/ 472498 h 716338"/>
              <a:gd name="connsiteX2-117" fmla="*/ 1287780 w 4617720"/>
              <a:gd name="connsiteY2-118" fmla="*/ 58 h 716338"/>
              <a:gd name="connsiteX3-119" fmla="*/ 2263140 w 4617720"/>
              <a:gd name="connsiteY3-120" fmla="*/ 350578 h 716338"/>
              <a:gd name="connsiteX4-121" fmla="*/ 3307080 w 4617720"/>
              <a:gd name="connsiteY4-122" fmla="*/ 137218 h 716338"/>
              <a:gd name="connsiteX5-123" fmla="*/ 3970020 w 4617720"/>
              <a:gd name="connsiteY5-124" fmla="*/ 556318 h 716338"/>
              <a:gd name="connsiteX6-125" fmla="*/ 4617720 w 4617720"/>
              <a:gd name="connsiteY6-126" fmla="*/ 335338 h 716338"/>
              <a:gd name="connsiteX0-127" fmla="*/ 0 w 4617720"/>
              <a:gd name="connsiteY0-128" fmla="*/ 716626 h 716626"/>
              <a:gd name="connsiteX1-129" fmla="*/ 754380 w 4617720"/>
              <a:gd name="connsiteY1-130" fmla="*/ 472786 h 716626"/>
              <a:gd name="connsiteX2-131" fmla="*/ 1287780 w 4617720"/>
              <a:gd name="connsiteY2-132" fmla="*/ 346 h 716626"/>
              <a:gd name="connsiteX3-133" fmla="*/ 2263140 w 4617720"/>
              <a:gd name="connsiteY3-134" fmla="*/ 350866 h 716626"/>
              <a:gd name="connsiteX4-135" fmla="*/ 3307080 w 4617720"/>
              <a:gd name="connsiteY4-136" fmla="*/ 137506 h 716626"/>
              <a:gd name="connsiteX5-137" fmla="*/ 3970020 w 4617720"/>
              <a:gd name="connsiteY5-138" fmla="*/ 556606 h 716626"/>
              <a:gd name="connsiteX6-139" fmla="*/ 4617720 w 4617720"/>
              <a:gd name="connsiteY6-140" fmla="*/ 335626 h 716626"/>
              <a:gd name="connsiteX0-141" fmla="*/ 0 w 4617720"/>
              <a:gd name="connsiteY0-142" fmla="*/ 716626 h 716626"/>
              <a:gd name="connsiteX1-143" fmla="*/ 754380 w 4617720"/>
              <a:gd name="connsiteY1-144" fmla="*/ 472786 h 716626"/>
              <a:gd name="connsiteX2-145" fmla="*/ 1287780 w 4617720"/>
              <a:gd name="connsiteY2-146" fmla="*/ 346 h 716626"/>
              <a:gd name="connsiteX3-147" fmla="*/ 2263140 w 4617720"/>
              <a:gd name="connsiteY3-148" fmla="*/ 350866 h 716626"/>
              <a:gd name="connsiteX4-149" fmla="*/ 3307080 w 4617720"/>
              <a:gd name="connsiteY4-150" fmla="*/ 137506 h 716626"/>
              <a:gd name="connsiteX5-151" fmla="*/ 3970020 w 4617720"/>
              <a:gd name="connsiteY5-152" fmla="*/ 556606 h 716626"/>
              <a:gd name="connsiteX6-153" fmla="*/ 4617720 w 4617720"/>
              <a:gd name="connsiteY6-154" fmla="*/ 335626 h 716626"/>
              <a:gd name="connsiteX0-155" fmla="*/ 0 w 4617720"/>
              <a:gd name="connsiteY0-156" fmla="*/ 716280 h 716280"/>
              <a:gd name="connsiteX1-157" fmla="*/ 754380 w 4617720"/>
              <a:gd name="connsiteY1-158" fmla="*/ 472440 h 716280"/>
              <a:gd name="connsiteX2-159" fmla="*/ 1287780 w 4617720"/>
              <a:gd name="connsiteY2-160" fmla="*/ 0 h 716280"/>
              <a:gd name="connsiteX3-161" fmla="*/ 2263140 w 4617720"/>
              <a:gd name="connsiteY3-162" fmla="*/ 350520 h 716280"/>
              <a:gd name="connsiteX4-163" fmla="*/ 3307080 w 4617720"/>
              <a:gd name="connsiteY4-164" fmla="*/ 137160 h 716280"/>
              <a:gd name="connsiteX5-165" fmla="*/ 3970020 w 4617720"/>
              <a:gd name="connsiteY5-166" fmla="*/ 556260 h 716280"/>
              <a:gd name="connsiteX6-167" fmla="*/ 4617720 w 4617720"/>
              <a:gd name="connsiteY6-168" fmla="*/ 335280 h 716280"/>
              <a:gd name="connsiteX0-169" fmla="*/ 0 w 4617720"/>
              <a:gd name="connsiteY0-170" fmla="*/ 738868 h 738868"/>
              <a:gd name="connsiteX1-171" fmla="*/ 754380 w 4617720"/>
              <a:gd name="connsiteY1-172" fmla="*/ 495028 h 738868"/>
              <a:gd name="connsiteX2-173" fmla="*/ 1287780 w 4617720"/>
              <a:gd name="connsiteY2-174" fmla="*/ 22588 h 738868"/>
              <a:gd name="connsiteX3-175" fmla="*/ 2263140 w 4617720"/>
              <a:gd name="connsiteY3-176" fmla="*/ 373108 h 738868"/>
              <a:gd name="connsiteX4-177" fmla="*/ 3307080 w 4617720"/>
              <a:gd name="connsiteY4-178" fmla="*/ 159748 h 738868"/>
              <a:gd name="connsiteX5-179" fmla="*/ 3970020 w 4617720"/>
              <a:gd name="connsiteY5-180" fmla="*/ 578848 h 738868"/>
              <a:gd name="connsiteX6-181" fmla="*/ 4617720 w 4617720"/>
              <a:gd name="connsiteY6-182" fmla="*/ 357868 h 738868"/>
              <a:gd name="connsiteX0-183" fmla="*/ 0 w 4617720"/>
              <a:gd name="connsiteY0-184" fmla="*/ 716280 h 716280"/>
              <a:gd name="connsiteX1-185" fmla="*/ 754380 w 4617720"/>
              <a:gd name="connsiteY1-186" fmla="*/ 472440 h 716280"/>
              <a:gd name="connsiteX2-187" fmla="*/ 1287780 w 4617720"/>
              <a:gd name="connsiteY2-188" fmla="*/ 0 h 716280"/>
              <a:gd name="connsiteX3-189" fmla="*/ 2263140 w 4617720"/>
              <a:gd name="connsiteY3-190" fmla="*/ 350520 h 716280"/>
              <a:gd name="connsiteX4-191" fmla="*/ 3307080 w 4617720"/>
              <a:gd name="connsiteY4-192" fmla="*/ 137160 h 716280"/>
              <a:gd name="connsiteX5-193" fmla="*/ 3970020 w 4617720"/>
              <a:gd name="connsiteY5-194" fmla="*/ 556260 h 716280"/>
              <a:gd name="connsiteX6-195" fmla="*/ 4617720 w 4617720"/>
              <a:gd name="connsiteY6-196" fmla="*/ 335280 h 716280"/>
              <a:gd name="connsiteX0-197" fmla="*/ 0 w 3970020"/>
              <a:gd name="connsiteY0-198" fmla="*/ 716280 h 716280"/>
              <a:gd name="connsiteX1-199" fmla="*/ 754380 w 3970020"/>
              <a:gd name="connsiteY1-200" fmla="*/ 472440 h 716280"/>
              <a:gd name="connsiteX2-201" fmla="*/ 1287780 w 3970020"/>
              <a:gd name="connsiteY2-202" fmla="*/ 0 h 716280"/>
              <a:gd name="connsiteX3-203" fmla="*/ 2263140 w 3970020"/>
              <a:gd name="connsiteY3-204" fmla="*/ 350520 h 716280"/>
              <a:gd name="connsiteX4-205" fmla="*/ 3307080 w 3970020"/>
              <a:gd name="connsiteY4-206" fmla="*/ 137160 h 716280"/>
              <a:gd name="connsiteX5-207" fmla="*/ 3970020 w 3970020"/>
              <a:gd name="connsiteY5-208" fmla="*/ 556260 h 716280"/>
              <a:gd name="connsiteX0-209" fmla="*/ 0 w 3307080"/>
              <a:gd name="connsiteY0-210" fmla="*/ 716280 h 716280"/>
              <a:gd name="connsiteX1-211" fmla="*/ 754380 w 3307080"/>
              <a:gd name="connsiteY1-212" fmla="*/ 472440 h 716280"/>
              <a:gd name="connsiteX2-213" fmla="*/ 1287780 w 3307080"/>
              <a:gd name="connsiteY2-214" fmla="*/ 0 h 716280"/>
              <a:gd name="connsiteX3-215" fmla="*/ 2263140 w 3307080"/>
              <a:gd name="connsiteY3-216" fmla="*/ 350520 h 716280"/>
              <a:gd name="connsiteX4-217" fmla="*/ 3307080 w 3307080"/>
              <a:gd name="connsiteY4-218" fmla="*/ 137160 h 716280"/>
              <a:gd name="connsiteX0-219" fmla="*/ 0 w 2263139"/>
              <a:gd name="connsiteY0-220" fmla="*/ 716280 h 716280"/>
              <a:gd name="connsiteX1-221" fmla="*/ 754380 w 2263139"/>
              <a:gd name="connsiteY1-222" fmla="*/ 472440 h 716280"/>
              <a:gd name="connsiteX2-223" fmla="*/ 1287780 w 2263139"/>
              <a:gd name="connsiteY2-224" fmla="*/ 0 h 716280"/>
              <a:gd name="connsiteX3-225" fmla="*/ 2263140 w 2263139"/>
              <a:gd name="connsiteY3-226" fmla="*/ 350520 h 716280"/>
              <a:gd name="connsiteX0-227" fmla="*/ 0 w 1701628"/>
              <a:gd name="connsiteY0-228" fmla="*/ 554240 h 554240"/>
              <a:gd name="connsiteX1-229" fmla="*/ 192868 w 1701628"/>
              <a:gd name="connsiteY1-230" fmla="*/ 472440 h 554240"/>
              <a:gd name="connsiteX2-231" fmla="*/ 726268 w 1701628"/>
              <a:gd name="connsiteY2-232" fmla="*/ 0 h 554240"/>
              <a:gd name="connsiteX3-233" fmla="*/ 1701628 w 1701628"/>
              <a:gd name="connsiteY3-234" fmla="*/ 350520 h 554240"/>
              <a:gd name="connsiteX0-235" fmla="*/ 0 w 1701628"/>
              <a:gd name="connsiteY0-236" fmla="*/ 554240 h 554240"/>
              <a:gd name="connsiteX1-237" fmla="*/ 192868 w 1701628"/>
              <a:gd name="connsiteY1-238" fmla="*/ 472440 h 554240"/>
              <a:gd name="connsiteX2-239" fmla="*/ 726268 w 1701628"/>
              <a:gd name="connsiteY2-240" fmla="*/ 0 h 554240"/>
              <a:gd name="connsiteX3-241" fmla="*/ 1701628 w 1701628"/>
              <a:gd name="connsiteY3-242" fmla="*/ 350520 h 554240"/>
              <a:gd name="connsiteX0-243" fmla="*/ 0 w 1701628"/>
              <a:gd name="connsiteY0-244" fmla="*/ 554240 h 554240"/>
              <a:gd name="connsiteX1-245" fmla="*/ 240319 w 1701628"/>
              <a:gd name="connsiteY1-246" fmla="*/ 411794 h 554240"/>
              <a:gd name="connsiteX2-247" fmla="*/ 726268 w 1701628"/>
              <a:gd name="connsiteY2-248" fmla="*/ 0 h 554240"/>
              <a:gd name="connsiteX3-249" fmla="*/ 1701628 w 1701628"/>
              <a:gd name="connsiteY3-250" fmla="*/ 350520 h 554240"/>
              <a:gd name="connsiteX0-251" fmla="*/ 0 w 1701628"/>
              <a:gd name="connsiteY0-252" fmla="*/ 554240 h 554240"/>
              <a:gd name="connsiteX1-253" fmla="*/ 240319 w 1701628"/>
              <a:gd name="connsiteY1-254" fmla="*/ 411794 h 554240"/>
              <a:gd name="connsiteX2-255" fmla="*/ 726268 w 1701628"/>
              <a:gd name="connsiteY2-256" fmla="*/ 0 h 554240"/>
              <a:gd name="connsiteX3-257" fmla="*/ 1701628 w 1701628"/>
              <a:gd name="connsiteY3-258" fmla="*/ 350520 h 554240"/>
              <a:gd name="connsiteX0-259" fmla="*/ 0 w 1701628"/>
              <a:gd name="connsiteY0-260" fmla="*/ 554240 h 554240"/>
              <a:gd name="connsiteX1-261" fmla="*/ 240319 w 1701628"/>
              <a:gd name="connsiteY1-262" fmla="*/ 411794 h 554240"/>
              <a:gd name="connsiteX2-263" fmla="*/ 854783 w 1701628"/>
              <a:gd name="connsiteY2-264" fmla="*/ 0 h 554240"/>
              <a:gd name="connsiteX3-265" fmla="*/ 1701628 w 1701628"/>
              <a:gd name="connsiteY3-266" fmla="*/ 350520 h 554240"/>
              <a:gd name="connsiteX0-267" fmla="*/ 0 w 1701628"/>
              <a:gd name="connsiteY0-268" fmla="*/ 586458 h 586458"/>
              <a:gd name="connsiteX1-269" fmla="*/ 240319 w 1701628"/>
              <a:gd name="connsiteY1-270" fmla="*/ 444012 h 586458"/>
              <a:gd name="connsiteX2-271" fmla="*/ 838966 w 1701628"/>
              <a:gd name="connsiteY2-272" fmla="*/ 0 h 586458"/>
              <a:gd name="connsiteX3-273" fmla="*/ 1701628 w 1701628"/>
              <a:gd name="connsiteY3-274" fmla="*/ 382738 h 586458"/>
              <a:gd name="connsiteX0-275" fmla="*/ 0 w 1701628"/>
              <a:gd name="connsiteY0-276" fmla="*/ 673679 h 673679"/>
              <a:gd name="connsiteX1-277" fmla="*/ 240319 w 1701628"/>
              <a:gd name="connsiteY1-278" fmla="*/ 531233 h 673679"/>
              <a:gd name="connsiteX2-279" fmla="*/ 838966 w 1701628"/>
              <a:gd name="connsiteY2-280" fmla="*/ 87221 h 673679"/>
              <a:gd name="connsiteX3-281" fmla="*/ 1701628 w 1701628"/>
              <a:gd name="connsiteY3-282" fmla="*/ 469959 h 673679"/>
              <a:gd name="connsiteX0-283" fmla="*/ 0 w 1701628"/>
              <a:gd name="connsiteY0-284" fmla="*/ 590785 h 590785"/>
              <a:gd name="connsiteX1-285" fmla="*/ 240319 w 1701628"/>
              <a:gd name="connsiteY1-286" fmla="*/ 448339 h 590785"/>
              <a:gd name="connsiteX2-287" fmla="*/ 759880 w 1701628"/>
              <a:gd name="connsiteY2-288" fmla="*/ 95297 h 590785"/>
              <a:gd name="connsiteX3-289" fmla="*/ 1701628 w 1701628"/>
              <a:gd name="connsiteY3-290" fmla="*/ 387065 h 590785"/>
              <a:gd name="connsiteX0-291" fmla="*/ 0 w 1701628"/>
              <a:gd name="connsiteY0-292" fmla="*/ 512194 h 512194"/>
              <a:gd name="connsiteX1-293" fmla="*/ 240319 w 1701628"/>
              <a:gd name="connsiteY1-294" fmla="*/ 369748 h 512194"/>
              <a:gd name="connsiteX2-295" fmla="*/ 759880 w 1701628"/>
              <a:gd name="connsiteY2-296" fmla="*/ 16706 h 512194"/>
              <a:gd name="connsiteX3-297" fmla="*/ 1701628 w 1701628"/>
              <a:gd name="connsiteY3-298" fmla="*/ 308474 h 512194"/>
              <a:gd name="connsiteX0-299" fmla="*/ 0 w 1701628"/>
              <a:gd name="connsiteY0-300" fmla="*/ 495621 h 495621"/>
              <a:gd name="connsiteX1-301" fmla="*/ 177050 w 1701628"/>
              <a:gd name="connsiteY1-302" fmla="*/ 334223 h 495621"/>
              <a:gd name="connsiteX2-303" fmla="*/ 759880 w 1701628"/>
              <a:gd name="connsiteY2-304" fmla="*/ 133 h 495621"/>
              <a:gd name="connsiteX3-305" fmla="*/ 1701628 w 1701628"/>
              <a:gd name="connsiteY3-306" fmla="*/ 291901 h 495621"/>
              <a:gd name="connsiteX0-307" fmla="*/ 0 w 1759625"/>
              <a:gd name="connsiteY0-308" fmla="*/ 434974 h 434974"/>
              <a:gd name="connsiteX1-309" fmla="*/ 235047 w 1759625"/>
              <a:gd name="connsiteY1-310" fmla="*/ 334223 h 434974"/>
              <a:gd name="connsiteX2-311" fmla="*/ 817877 w 1759625"/>
              <a:gd name="connsiteY2-312" fmla="*/ 133 h 434974"/>
              <a:gd name="connsiteX3-313" fmla="*/ 1759625 w 1759625"/>
              <a:gd name="connsiteY3-314" fmla="*/ 291901 h 434974"/>
              <a:gd name="connsiteX0-315" fmla="*/ 0 w 1925706"/>
              <a:gd name="connsiteY0-316" fmla="*/ 446345 h 446345"/>
              <a:gd name="connsiteX1-317" fmla="*/ 401128 w 1925706"/>
              <a:gd name="connsiteY1-318" fmla="*/ 334223 h 446345"/>
              <a:gd name="connsiteX2-319" fmla="*/ 983958 w 1925706"/>
              <a:gd name="connsiteY2-320" fmla="*/ 133 h 446345"/>
              <a:gd name="connsiteX3-321" fmla="*/ 1925706 w 1925706"/>
              <a:gd name="connsiteY3-322" fmla="*/ 291901 h 446345"/>
              <a:gd name="connsiteX0-323" fmla="*/ 0 w 1925706"/>
              <a:gd name="connsiteY0-324" fmla="*/ 446345 h 446345"/>
              <a:gd name="connsiteX1-325" fmla="*/ 401128 w 1925706"/>
              <a:gd name="connsiteY1-326" fmla="*/ 334223 h 446345"/>
              <a:gd name="connsiteX2-327" fmla="*/ 983958 w 1925706"/>
              <a:gd name="connsiteY2-328" fmla="*/ 133 h 446345"/>
              <a:gd name="connsiteX3-329" fmla="*/ 1925706 w 1925706"/>
              <a:gd name="connsiteY3-330" fmla="*/ 291901 h 446345"/>
              <a:gd name="connsiteX0-331" fmla="*/ 0 w 1941523"/>
              <a:gd name="connsiteY0-332" fmla="*/ 449188 h 449188"/>
              <a:gd name="connsiteX1-333" fmla="*/ 416945 w 1941523"/>
              <a:gd name="connsiteY1-334" fmla="*/ 334223 h 449188"/>
              <a:gd name="connsiteX2-335" fmla="*/ 999775 w 1941523"/>
              <a:gd name="connsiteY2-336" fmla="*/ 133 h 449188"/>
              <a:gd name="connsiteX3-337" fmla="*/ 1941523 w 1941523"/>
              <a:gd name="connsiteY3-338" fmla="*/ 291901 h 449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941523" h="449188">
                <a:moveTo>
                  <a:pt x="0" y="449188"/>
                </a:moveTo>
                <a:cubicBezTo>
                  <a:pt x="202584" y="430253"/>
                  <a:pt x="250316" y="409065"/>
                  <a:pt x="416945" y="334223"/>
                </a:cubicBezTo>
                <a:cubicBezTo>
                  <a:pt x="583574" y="259381"/>
                  <a:pt x="745679" y="7187"/>
                  <a:pt x="999775" y="133"/>
                </a:cubicBezTo>
                <a:cubicBezTo>
                  <a:pt x="1253871" y="-6921"/>
                  <a:pt x="1604973" y="269041"/>
                  <a:pt x="1941523" y="291901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弧形 125"/>
          <p:cNvSpPr/>
          <p:nvPr/>
        </p:nvSpPr>
        <p:spPr>
          <a:xfrm rot="3060463">
            <a:off x="11143796" y="9758009"/>
            <a:ext cx="123389" cy="141074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文本框 128"/>
              <p:cNvSpPr txBox="1"/>
              <p:nvPr/>
            </p:nvSpPr>
            <p:spPr>
              <a:xfrm>
                <a:off x="11288464" y="9707627"/>
                <a:ext cx="330121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altLang="zh-CN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464" y="9707627"/>
                <a:ext cx="330121" cy="276860"/>
              </a:xfrm>
              <a:prstGeom prst="rect">
                <a:avLst/>
              </a:prstGeom>
              <a:blipFill rotWithShape="1">
                <a:blip r:embed="rId1"/>
                <a:stretch>
                  <a:fillRect l="-21" t="-138" r="189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文本框 132"/>
              <p:cNvSpPr txBox="1"/>
              <p:nvPr/>
            </p:nvSpPr>
            <p:spPr>
              <a:xfrm>
                <a:off x="10867984" y="10235059"/>
                <a:ext cx="415826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altLang="zh-CN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3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984" y="10235059"/>
                <a:ext cx="415826" cy="276860"/>
              </a:xfrm>
              <a:prstGeom prst="rect">
                <a:avLst/>
              </a:prstGeom>
              <a:blipFill rotWithShape="1">
                <a:blip r:embed="rId2"/>
                <a:stretch>
                  <a:fillRect l="-143" t="-47" r="11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7053880" y="10264162"/>
            <a:ext cx="401857" cy="466785"/>
            <a:chOff x="7053880" y="10264162"/>
            <a:chExt cx="401857" cy="466785"/>
          </a:xfrm>
        </p:grpSpPr>
        <p:sp>
          <p:nvSpPr>
            <p:cNvPr id="2" name="椭圆 1"/>
            <p:cNvSpPr/>
            <p:nvPr/>
          </p:nvSpPr>
          <p:spPr>
            <a:xfrm rot="18567382" flipH="1">
              <a:off x="7355053" y="10369231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3" name="椭圆 2"/>
            <p:cNvSpPr/>
            <p:nvPr/>
          </p:nvSpPr>
          <p:spPr>
            <a:xfrm rot="18567382" flipH="1">
              <a:off x="7137524" y="10630264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 rot="18567382" flipH="1">
              <a:off x="6968927" y="10349115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5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noFill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693556" y="10239025"/>
            <a:ext cx="462491" cy="375897"/>
            <a:chOff x="7693556" y="10239025"/>
            <a:chExt cx="462491" cy="375897"/>
          </a:xfrm>
        </p:grpSpPr>
        <p:sp>
          <p:nvSpPr>
            <p:cNvPr id="7" name="椭圆 6"/>
            <p:cNvSpPr/>
            <p:nvPr/>
          </p:nvSpPr>
          <p:spPr>
            <a:xfrm rot="1461464" flipH="1">
              <a:off x="8002240" y="10514110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1461464" flipH="1">
              <a:off x="7693556" y="10372084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 rot="1461464" flipH="1">
              <a:off x="7701158" y="10239025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6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92972" y="10214422"/>
            <a:ext cx="497458" cy="360398"/>
            <a:chOff x="8292972" y="10214422"/>
            <a:chExt cx="497458" cy="360398"/>
          </a:xfrm>
        </p:grpSpPr>
        <p:sp>
          <p:nvSpPr>
            <p:cNvPr id="11" name="椭圆 10"/>
            <p:cNvSpPr/>
            <p:nvPr/>
          </p:nvSpPr>
          <p:spPr>
            <a:xfrm rot="20076259" flipH="1">
              <a:off x="8689875" y="10330159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20076259" flipH="1">
              <a:off x="8382037" y="10474008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20076259" flipH="1">
              <a:off x="8292972" y="10214422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7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70817" y="10284961"/>
            <a:ext cx="466309" cy="404495"/>
            <a:chOff x="8970817" y="10284961"/>
            <a:chExt cx="466309" cy="404495"/>
          </a:xfrm>
        </p:grpSpPr>
        <p:sp>
          <p:nvSpPr>
            <p:cNvPr id="15" name="椭圆 14"/>
            <p:cNvSpPr/>
            <p:nvPr/>
          </p:nvSpPr>
          <p:spPr>
            <a:xfrm rot="2500997" flipH="1">
              <a:off x="9223200" y="10588644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2500997" flipH="1">
              <a:off x="8970817" y="10361137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500997" flipH="1">
              <a:off x="8982237" y="10284961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8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 rot="120000">
            <a:off x="9540624" y="10518519"/>
            <a:ext cx="466082" cy="308500"/>
            <a:chOff x="8699701" y="9208918"/>
            <a:chExt cx="2002352" cy="1325357"/>
          </a:xfrm>
        </p:grpSpPr>
        <p:sp>
          <p:nvSpPr>
            <p:cNvPr id="20" name="椭圆 19"/>
            <p:cNvSpPr/>
            <p:nvPr/>
          </p:nvSpPr>
          <p:spPr>
            <a:xfrm flipH="1">
              <a:off x="10270053" y="10101175"/>
              <a:ext cx="432000" cy="433100"/>
            </a:xfrm>
            <a:prstGeom prst="ellipse">
              <a:avLst/>
            </a:prstGeom>
            <a:solidFill>
              <a:schemeClr val="tx1">
                <a:alpha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flipH="1">
              <a:off x="8810298" y="10092273"/>
              <a:ext cx="432000" cy="433100"/>
            </a:xfrm>
            <a:prstGeom prst="ellipse">
              <a:avLst/>
            </a:prstGeom>
            <a:solidFill>
              <a:schemeClr val="tx1">
                <a:alpha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 flipH="1">
              <a:off x="8699701" y="9208918"/>
              <a:ext cx="1954265" cy="1224325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>
            <a:grpSpLocks noChangeAspect="1"/>
          </p:cNvGrpSpPr>
          <p:nvPr/>
        </p:nvGrpSpPr>
        <p:grpSpPr>
          <a:xfrm rot="190777">
            <a:off x="11352388" y="10060783"/>
            <a:ext cx="664021" cy="576000"/>
            <a:chOff x="8970817" y="10284961"/>
            <a:chExt cx="466309" cy="404495"/>
          </a:xfrm>
        </p:grpSpPr>
        <p:sp>
          <p:nvSpPr>
            <p:cNvPr id="51" name="椭圆 50"/>
            <p:cNvSpPr/>
            <p:nvPr/>
          </p:nvSpPr>
          <p:spPr>
            <a:xfrm rot="2500997" flipH="1">
              <a:off x="9223200" y="10588644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2500997" flipH="1">
              <a:off x="8970817" y="10361137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 rot="2500997" flipH="1">
              <a:off x="8982237" y="10284961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8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>
            <a:grpSpLocks noChangeAspect="1"/>
          </p:cNvGrpSpPr>
          <p:nvPr/>
        </p:nvGrpSpPr>
        <p:grpSpPr>
          <a:xfrm rot="17280000">
            <a:off x="10272739" y="9902921"/>
            <a:ext cx="664021" cy="576000"/>
            <a:chOff x="8970817" y="10284961"/>
            <a:chExt cx="466309" cy="404495"/>
          </a:xfrm>
        </p:grpSpPr>
        <p:sp>
          <p:nvSpPr>
            <p:cNvPr id="55" name="椭圆 54"/>
            <p:cNvSpPr/>
            <p:nvPr/>
          </p:nvSpPr>
          <p:spPr>
            <a:xfrm rot="2500997" flipH="1">
              <a:off x="9223200" y="10588644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2500997" flipH="1">
              <a:off x="8970817" y="10361137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 rot="2500997" flipH="1">
              <a:off x="8982237" y="10284961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6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stCxn id="105" idx="4"/>
          </p:cNvCxnSpPr>
          <p:nvPr/>
        </p:nvCxnSpPr>
        <p:spPr>
          <a:xfrm>
            <a:off x="8868686" y="11160090"/>
            <a:ext cx="2146258" cy="202317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8987790" y="9407734"/>
            <a:ext cx="2027154" cy="406512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直接连接符 129"/>
          <p:cNvCxnSpPr>
            <a:stCxn id="57" idx="23"/>
            <a:endCxn id="53" idx="23"/>
          </p:cNvCxnSpPr>
          <p:nvPr/>
        </p:nvCxnSpPr>
        <p:spPr>
          <a:xfrm>
            <a:off x="10587049" y="10185278"/>
            <a:ext cx="1098276" cy="144950"/>
          </a:xfrm>
          <a:prstGeom prst="line">
            <a:avLst/>
          </a:prstGeom>
          <a:ln w="19050">
            <a:solidFill>
              <a:srgbClr val="004BB0"/>
            </a:solidFill>
            <a:prstDash val="solid"/>
            <a:headEnd w="med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57" idx="23"/>
          </p:cNvCxnSpPr>
          <p:nvPr/>
        </p:nvCxnSpPr>
        <p:spPr>
          <a:xfrm flipV="1">
            <a:off x="10587049" y="9695562"/>
            <a:ext cx="803402" cy="48971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53" idx="23"/>
          </p:cNvCxnSpPr>
          <p:nvPr/>
        </p:nvCxnSpPr>
        <p:spPr>
          <a:xfrm flipH="1" flipV="1">
            <a:off x="11191172" y="9824784"/>
            <a:ext cx="494153" cy="505444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57" idx="24"/>
          </p:cNvCxnSpPr>
          <p:nvPr/>
        </p:nvCxnSpPr>
        <p:spPr>
          <a:xfrm flipV="1">
            <a:off x="10564640" y="9848850"/>
            <a:ext cx="509125" cy="311888"/>
          </a:xfrm>
          <a:prstGeom prst="line">
            <a:avLst/>
          </a:prstGeom>
          <a:ln w="19050">
            <a:solidFill>
              <a:srgbClr val="7030A0"/>
            </a:solidFill>
            <a:prstDash val="solid"/>
            <a:headEnd w="med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10757341" y="9689702"/>
                <a:ext cx="187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altLang="zh-CN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341" y="9689702"/>
                <a:ext cx="187551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235" t="-86" r="-19959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234430" y="12296775"/>
            <a:ext cx="3870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车辆在崎岖地形中行驶的快照。</a:t>
            </a:r>
            <a:endParaRPr lang="zh-CN" altLang="en-US"/>
          </a:p>
          <a:p>
            <a:r>
              <a:rPr lang="zh-CN" altLang="en-US"/>
              <a:t>在相同的时间间隔内记录任意两辆车的姿态。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622891" y="9588282"/>
            <a:ext cx="1908799" cy="208426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10139" y="10487397"/>
            <a:ext cx="938582" cy="2084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07645" y="11378939"/>
            <a:ext cx="453390" cy="2084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40826" y="9334787"/>
            <a:ext cx="453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0826" y="10226326"/>
            <a:ext cx="453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40826" y="11117865"/>
            <a:ext cx="453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596221" y="1048740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563961" y="1048740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531701" y="1048740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499441" y="1048740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0467181" y="1048740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59622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56396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53170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49944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46718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708009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804783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901557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998331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095105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862796" y="9811861"/>
            <a:ext cx="5675312" cy="1783080"/>
            <a:chOff x="2263140" y="4411980"/>
            <a:chExt cx="10203180" cy="178308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2636520" y="4411980"/>
              <a:ext cx="945642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636520" y="5303520"/>
              <a:ext cx="945642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636520" y="6195060"/>
              <a:ext cx="945642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2263140" y="4411980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12092940" y="4411980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2263140" y="5303519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12092940" y="5303519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2263140" y="6195059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12092940" y="6195059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3" name="直接连接符 142"/>
          <p:cNvCxnSpPr/>
          <p:nvPr/>
        </p:nvCxnSpPr>
        <p:spPr>
          <a:xfrm>
            <a:off x="6607651" y="959586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8543131" y="959586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10478611" y="959586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 flipV="1">
            <a:off x="7080091" y="9811861"/>
            <a:ext cx="0" cy="1567079"/>
          </a:xfrm>
          <a:prstGeom prst="line">
            <a:avLst/>
          </a:prstGeom>
          <a:ln w="1905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 flipV="1">
            <a:off x="7563961" y="9829007"/>
            <a:ext cx="0" cy="658391"/>
          </a:xfrm>
          <a:prstGeom prst="line">
            <a:avLst/>
          </a:prstGeom>
          <a:ln w="190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左中括号 23"/>
          <p:cNvSpPr/>
          <p:nvPr/>
        </p:nvSpPr>
        <p:spPr>
          <a:xfrm>
            <a:off x="6601935" y="9362712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中括号 24"/>
          <p:cNvSpPr/>
          <p:nvPr/>
        </p:nvSpPr>
        <p:spPr>
          <a:xfrm rot="10800000">
            <a:off x="8497413" y="9362019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6647653" y="9466232"/>
            <a:ext cx="1849758" cy="0"/>
          </a:xfrm>
          <a:prstGeom prst="straightConnector1">
            <a:avLst/>
          </a:prstGeom>
          <a:ln w="19050">
            <a:solidFill>
              <a:srgbClr val="00CC00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7417279" y="9105747"/>
                <a:ext cx="453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279" y="9105747"/>
                <a:ext cx="453390" cy="338554"/>
              </a:xfrm>
              <a:prstGeom prst="rect">
                <a:avLst/>
              </a:prstGeom>
              <a:blipFill rotWithShape="1">
                <a:blip r:embed="rId1"/>
                <a:stretch>
                  <a:fillRect l="-106" t="-142" r="106" b="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6775765" y="9988441"/>
                <a:ext cx="364175" cy="56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765" y="9988441"/>
                <a:ext cx="364175" cy="567207"/>
              </a:xfrm>
              <a:prstGeom prst="rect">
                <a:avLst/>
              </a:prstGeom>
              <a:blipFill rotWithShape="1">
                <a:blip r:embed="rId2"/>
                <a:stretch>
                  <a:fillRect l="-86" t="-93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左中括号 33"/>
          <p:cNvSpPr/>
          <p:nvPr/>
        </p:nvSpPr>
        <p:spPr>
          <a:xfrm>
            <a:off x="6590493" y="10259863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5" name="左中括号 34"/>
          <p:cNvSpPr/>
          <p:nvPr/>
        </p:nvSpPr>
        <p:spPr>
          <a:xfrm rot="10800000">
            <a:off x="7518243" y="10259863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6636211" y="10363384"/>
            <a:ext cx="882030" cy="693"/>
          </a:xfrm>
          <a:prstGeom prst="straightConnector1">
            <a:avLst/>
          </a:prstGeom>
          <a:ln w="19050">
            <a:solidFill>
              <a:srgbClr val="FFC000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左中括号 39"/>
          <p:cNvSpPr/>
          <p:nvPr/>
        </p:nvSpPr>
        <p:spPr>
          <a:xfrm>
            <a:off x="6593358" y="11151402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4" name="左中括号 43"/>
          <p:cNvSpPr/>
          <p:nvPr/>
        </p:nvSpPr>
        <p:spPr>
          <a:xfrm rot="10800000">
            <a:off x="7034690" y="11151402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6639076" y="11254922"/>
            <a:ext cx="40228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6667485" y="10876036"/>
                <a:ext cx="402280" cy="56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485" y="10876036"/>
                <a:ext cx="402280" cy="567207"/>
              </a:xfrm>
              <a:prstGeom prst="rect">
                <a:avLst/>
              </a:prstGeom>
              <a:blipFill rotWithShape="1">
                <a:blip r:embed="rId3"/>
                <a:stretch>
                  <a:fillRect l="-154" t="-69" r="77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657056" y="11828990"/>
                <a:ext cx="19086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00CC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Mapping Period </a:t>
                </a:r>
                <a:endParaRPr lang="zh-CN" altLang="en-US" sz="16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56" y="11828990"/>
                <a:ext cx="1908648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25" t="-62" r="16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602216" y="11828990"/>
                <a:ext cx="1654972" cy="1042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Scan Period</a:t>
                </a:r>
                <a:endParaRPr lang="zh-CN" alt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6" y="11828990"/>
                <a:ext cx="1654972" cy="1042080"/>
              </a:xfrm>
              <a:prstGeom prst="rect">
                <a:avLst/>
              </a:prstGeom>
              <a:blipFill rotWithShape="1">
                <a:blip r:embed="rId5"/>
                <a:stretch>
                  <a:fillRect l="-38" t="-20" r="10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9293700" y="11828990"/>
                <a:ext cx="2329816" cy="151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Propagation Period</a:t>
                </a:r>
                <a:endParaRPr lang="zh-CN" altLang="en-US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700" y="11828990"/>
                <a:ext cx="2329816" cy="1516954"/>
              </a:xfrm>
              <a:prstGeom prst="rect">
                <a:avLst/>
              </a:prstGeom>
              <a:blipFill rotWithShape="1">
                <a:blip r:embed="rId6"/>
                <a:stretch>
                  <a:fillRect l="-20" t="-14" r="20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6463879" y="9744709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879" y="9744709"/>
                <a:ext cx="364175" cy="338554"/>
              </a:xfrm>
              <a:prstGeom prst="rect">
                <a:avLst/>
              </a:prstGeom>
              <a:blipFill rotWithShape="1">
                <a:blip r:embed="rId7"/>
                <a:stretch>
                  <a:fillRect l="-59" t="-187" r="-7526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8351202" y="9755313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202" y="9755313"/>
                <a:ext cx="364175" cy="338554"/>
              </a:xfrm>
              <a:prstGeom prst="rect">
                <a:avLst/>
              </a:prstGeom>
              <a:blipFill rotWithShape="1">
                <a:blip r:embed="rId8"/>
                <a:stretch>
                  <a:fillRect l="-87" t="-131" r="-7497" b="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0295277" y="9790024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277" y="9790024"/>
                <a:ext cx="364175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6" t="-68" r="94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6458799" y="10642972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799" y="10642972"/>
                <a:ext cx="364175" cy="338554"/>
              </a:xfrm>
              <a:prstGeom prst="rect">
                <a:avLst/>
              </a:prstGeom>
              <a:blipFill rotWithShape="1">
                <a:blip r:embed="rId10"/>
                <a:stretch>
                  <a:fillRect l="-59" t="-110" r="147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7393716" y="10647365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16" y="10647365"/>
                <a:ext cx="364175" cy="338554"/>
              </a:xfrm>
              <a:prstGeom prst="rect">
                <a:avLst/>
              </a:prstGeom>
              <a:blipFill rotWithShape="1">
                <a:blip r:embed="rId11"/>
                <a:stretch>
                  <a:fillRect l="-113" t="-95" r="26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8343339" y="10644869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339" y="10644869"/>
                <a:ext cx="364175" cy="338554"/>
              </a:xfrm>
              <a:prstGeom prst="rect">
                <a:avLst/>
              </a:prstGeom>
              <a:blipFill rotWithShape="1">
                <a:blip r:embed="rId12"/>
                <a:stretch>
                  <a:fillRect l="-20" t="-108" r="108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9338828" y="10655556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828" y="10655556"/>
                <a:ext cx="364175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142" t="-76" r="56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6458414" y="11532614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414" y="11532614"/>
                <a:ext cx="364175" cy="338554"/>
              </a:xfrm>
              <a:prstGeom prst="rect">
                <a:avLst/>
              </a:prstGeom>
              <a:blipFill rotWithShape="1">
                <a:blip r:embed="rId13"/>
                <a:stretch>
                  <a:fillRect l="-127" t="-112" r="41" b="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7393331" y="11537007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331" y="11537007"/>
                <a:ext cx="364175" cy="338554"/>
              </a:xfrm>
              <a:prstGeom prst="rect">
                <a:avLst/>
              </a:prstGeom>
              <a:blipFill rotWithShape="1">
                <a:blip r:embed="rId14"/>
                <a:stretch>
                  <a:fillRect l="-7" t="-97" r="95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8342954" y="11534511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954" y="11534511"/>
                <a:ext cx="364175" cy="338554"/>
              </a:xfrm>
              <a:prstGeom prst="rect">
                <a:avLst/>
              </a:prstGeom>
              <a:blipFill rotWithShape="1">
                <a:blip r:embed="rId15"/>
                <a:stretch>
                  <a:fillRect l="-89" t="-110" r="2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8829315" y="11531882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315" y="11531882"/>
                <a:ext cx="364175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76" t="-83" r="163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6930549" y="11535069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549" y="11535069"/>
                <a:ext cx="364175" cy="338554"/>
              </a:xfrm>
              <a:prstGeom prst="rect">
                <a:avLst/>
              </a:prstGeom>
              <a:blipFill rotWithShape="1">
                <a:blip r:embed="rId16"/>
                <a:stretch>
                  <a:fillRect l="-44" t="-87" r="132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7890998" y="11531882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998" y="11531882"/>
                <a:ext cx="364175" cy="338554"/>
              </a:xfrm>
              <a:prstGeom prst="rect">
                <a:avLst/>
              </a:prstGeom>
              <a:blipFill rotWithShape="1">
                <a:blip r:embed="rId17"/>
                <a:stretch>
                  <a:fillRect l="-134" t="-83" r="48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8478636" y="12378104"/>
            <a:ext cx="4330700" cy="510808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9916117" y="8836173"/>
            <a:ext cx="459582" cy="1192243"/>
          </a:xfrm>
          <a:prstGeom prst="straightConnector1">
            <a:avLst/>
          </a:prstGeom>
          <a:ln w="19050" cap="rnd">
            <a:solidFill>
              <a:schemeClr val="dk1">
                <a:alpha val="70000"/>
              </a:schemeClr>
            </a:solidFill>
            <a:prstDash val="sysDash"/>
            <a:tailEnd type="triangle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4260196" y="5673436"/>
            <a:ext cx="2880000" cy="1687674"/>
            <a:chOff x="3593268" y="4702083"/>
            <a:chExt cx="2880000" cy="1687674"/>
          </a:xfrm>
        </p:grpSpPr>
        <p:sp>
          <p:nvSpPr>
            <p:cNvPr id="54" name="圆虚线"/>
            <p:cNvSpPr>
              <a:spLocks noChangeAspect="1"/>
            </p:cNvSpPr>
            <p:nvPr/>
          </p:nvSpPr>
          <p:spPr>
            <a:xfrm flipV="1">
              <a:off x="3593268" y="4702083"/>
              <a:ext cx="2880000" cy="1440000"/>
            </a:xfrm>
            <a:custGeom>
              <a:avLst/>
              <a:gdLst>
                <a:gd name="connsiteX0" fmla="*/ 0 w 3600000"/>
                <a:gd name="connsiteY0" fmla="*/ 1800000 h 3600000"/>
                <a:gd name="connsiteX1" fmla="*/ 1800000 w 3600000"/>
                <a:gd name="connsiteY1" fmla="*/ 0 h 3600000"/>
                <a:gd name="connsiteX2" fmla="*/ 3600000 w 3600000"/>
                <a:gd name="connsiteY2" fmla="*/ 1800000 h 3600000"/>
                <a:gd name="connsiteX3" fmla="*/ 1800000 w 3600000"/>
                <a:gd name="connsiteY3" fmla="*/ 3600000 h 3600000"/>
                <a:gd name="connsiteX4" fmla="*/ 0 w 3600000"/>
                <a:gd name="connsiteY4" fmla="*/ 1800000 h 3600000"/>
                <a:gd name="connsiteX0-1" fmla="*/ 1800000 w 3600000"/>
                <a:gd name="connsiteY0-2" fmla="*/ 0 h 3600000"/>
                <a:gd name="connsiteX1-3" fmla="*/ 3600000 w 3600000"/>
                <a:gd name="connsiteY1-4" fmla="*/ 1800000 h 3600000"/>
                <a:gd name="connsiteX2-5" fmla="*/ 1800000 w 3600000"/>
                <a:gd name="connsiteY2-6" fmla="*/ 3600000 h 3600000"/>
                <a:gd name="connsiteX3-7" fmla="*/ 0 w 3600000"/>
                <a:gd name="connsiteY3-8" fmla="*/ 1800000 h 3600000"/>
                <a:gd name="connsiteX4-9" fmla="*/ 1891440 w 3600000"/>
                <a:gd name="connsiteY4-10" fmla="*/ 91440 h 3600000"/>
                <a:gd name="connsiteX0-11" fmla="*/ 1800000 w 3600000"/>
                <a:gd name="connsiteY0-12" fmla="*/ 0 h 3600000"/>
                <a:gd name="connsiteX1-13" fmla="*/ 3600000 w 3600000"/>
                <a:gd name="connsiteY1-14" fmla="*/ 1800000 h 3600000"/>
                <a:gd name="connsiteX2-15" fmla="*/ 1800000 w 3600000"/>
                <a:gd name="connsiteY2-16" fmla="*/ 3600000 h 3600000"/>
                <a:gd name="connsiteX3-17" fmla="*/ 0 w 3600000"/>
                <a:gd name="connsiteY3-18" fmla="*/ 1800000 h 3600000"/>
                <a:gd name="connsiteX4-19" fmla="*/ 1891440 w 3600000"/>
                <a:gd name="connsiteY4-20" fmla="*/ 91440 h 3600000"/>
                <a:gd name="connsiteX0-21" fmla="*/ 1800000 w 3600000"/>
                <a:gd name="connsiteY0-22" fmla="*/ 0 h 3600000"/>
                <a:gd name="connsiteX1-23" fmla="*/ 3600000 w 3600000"/>
                <a:gd name="connsiteY1-24" fmla="*/ 1800000 h 3600000"/>
                <a:gd name="connsiteX2-25" fmla="*/ 1800000 w 3600000"/>
                <a:gd name="connsiteY2-26" fmla="*/ 3600000 h 3600000"/>
                <a:gd name="connsiteX3-27" fmla="*/ 0 w 3600000"/>
                <a:gd name="connsiteY3-28" fmla="*/ 1800000 h 3600000"/>
                <a:gd name="connsiteX4-29" fmla="*/ 1891440 w 3600000"/>
                <a:gd name="connsiteY4-30" fmla="*/ 91440 h 3600000"/>
                <a:gd name="connsiteX0-31" fmla="*/ 1800000 w 3600000"/>
                <a:gd name="connsiteY0-32" fmla="*/ 0 h 3600000"/>
                <a:gd name="connsiteX1-33" fmla="*/ 3600000 w 3600000"/>
                <a:gd name="connsiteY1-34" fmla="*/ 1800000 h 3600000"/>
                <a:gd name="connsiteX2-35" fmla="*/ 1800000 w 3600000"/>
                <a:gd name="connsiteY2-36" fmla="*/ 3600000 h 3600000"/>
                <a:gd name="connsiteX3-37" fmla="*/ 0 w 3600000"/>
                <a:gd name="connsiteY3-38" fmla="*/ 1800000 h 3600000"/>
                <a:gd name="connsiteX4-39" fmla="*/ 1891440 w 3600000"/>
                <a:gd name="connsiteY4-40" fmla="*/ 91440 h 3600000"/>
                <a:gd name="connsiteX0-41" fmla="*/ 1800000 w 3600000"/>
                <a:gd name="connsiteY0-42" fmla="*/ 0 h 3600000"/>
                <a:gd name="connsiteX1-43" fmla="*/ 3600000 w 3600000"/>
                <a:gd name="connsiteY1-44" fmla="*/ 1800000 h 3600000"/>
                <a:gd name="connsiteX2-45" fmla="*/ 1800000 w 3600000"/>
                <a:gd name="connsiteY2-46" fmla="*/ 3600000 h 3600000"/>
                <a:gd name="connsiteX3-47" fmla="*/ 0 w 3600000"/>
                <a:gd name="connsiteY3-48" fmla="*/ 1800000 h 3600000"/>
                <a:gd name="connsiteX0-49" fmla="*/ 1800000 w 3600000"/>
                <a:gd name="connsiteY0-50" fmla="*/ 0 h 3600000"/>
                <a:gd name="connsiteX1-51" fmla="*/ 3600000 w 3600000"/>
                <a:gd name="connsiteY1-52" fmla="*/ 1800000 h 3600000"/>
                <a:gd name="connsiteX2-53" fmla="*/ 1800000 w 3600000"/>
                <a:gd name="connsiteY2-54" fmla="*/ 3600000 h 3600000"/>
                <a:gd name="connsiteX3-55" fmla="*/ 0 w 3600000"/>
                <a:gd name="connsiteY3-56" fmla="*/ 1800000 h 3600000"/>
                <a:gd name="connsiteX0-57" fmla="*/ 1800000 w 3600000"/>
                <a:gd name="connsiteY0-58" fmla="*/ 0 h 3600000"/>
                <a:gd name="connsiteX1-59" fmla="*/ 3600000 w 3600000"/>
                <a:gd name="connsiteY1-60" fmla="*/ 1800000 h 3600000"/>
                <a:gd name="connsiteX2-61" fmla="*/ 1800000 w 3600000"/>
                <a:gd name="connsiteY2-62" fmla="*/ 3600000 h 3600000"/>
                <a:gd name="connsiteX3-63" fmla="*/ 0 w 3600000"/>
                <a:gd name="connsiteY3-64" fmla="*/ 1800000 h 3600000"/>
                <a:gd name="connsiteX0-65" fmla="*/ 3600000 w 3600000"/>
                <a:gd name="connsiteY0-66" fmla="*/ 0 h 1800000"/>
                <a:gd name="connsiteX1-67" fmla="*/ 1800000 w 3600000"/>
                <a:gd name="connsiteY1-68" fmla="*/ 1800000 h 1800000"/>
                <a:gd name="connsiteX2-69" fmla="*/ 0 w 3600000"/>
                <a:gd name="connsiteY2-70" fmla="*/ 0 h 180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600000" h="1800000">
                  <a:moveTo>
                    <a:pt x="3600000" y="0"/>
                  </a:moveTo>
                  <a:cubicBezTo>
                    <a:pt x="3600000" y="994113"/>
                    <a:pt x="2794113" y="1800000"/>
                    <a:pt x="1800000" y="1800000"/>
                  </a:cubicBezTo>
                  <a:cubicBezTo>
                    <a:pt x="805887" y="1800000"/>
                    <a:pt x="0" y="994113"/>
                    <a:pt x="0" y="0"/>
                  </a:cubicBezTo>
                </a:path>
              </a:pathLst>
            </a:custGeom>
            <a:noFill/>
            <a:ln w="15875">
              <a:solidFill>
                <a:schemeClr val="tx1">
                  <a:alpha val="70000"/>
                </a:schemeClr>
              </a:solidFill>
              <a:prstDash val="dash"/>
            </a:ln>
            <a:scene3d>
              <a:camera prst="orthographicFront">
                <a:rot lat="480000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5" name="圆实线"/>
            <p:cNvSpPr>
              <a:spLocks noChangeAspect="1"/>
            </p:cNvSpPr>
            <p:nvPr/>
          </p:nvSpPr>
          <p:spPr>
            <a:xfrm>
              <a:off x="3593268" y="4949757"/>
              <a:ext cx="2880000" cy="1440000"/>
            </a:xfrm>
            <a:custGeom>
              <a:avLst/>
              <a:gdLst>
                <a:gd name="connsiteX0" fmla="*/ 0 w 3600000"/>
                <a:gd name="connsiteY0" fmla="*/ 1800000 h 3600000"/>
                <a:gd name="connsiteX1" fmla="*/ 1800000 w 3600000"/>
                <a:gd name="connsiteY1" fmla="*/ 0 h 3600000"/>
                <a:gd name="connsiteX2" fmla="*/ 3600000 w 3600000"/>
                <a:gd name="connsiteY2" fmla="*/ 1800000 h 3600000"/>
                <a:gd name="connsiteX3" fmla="*/ 1800000 w 3600000"/>
                <a:gd name="connsiteY3" fmla="*/ 3600000 h 3600000"/>
                <a:gd name="connsiteX4" fmla="*/ 0 w 3600000"/>
                <a:gd name="connsiteY4" fmla="*/ 1800000 h 3600000"/>
                <a:gd name="connsiteX0-1" fmla="*/ 1800000 w 3600000"/>
                <a:gd name="connsiteY0-2" fmla="*/ 0 h 3600000"/>
                <a:gd name="connsiteX1-3" fmla="*/ 3600000 w 3600000"/>
                <a:gd name="connsiteY1-4" fmla="*/ 1800000 h 3600000"/>
                <a:gd name="connsiteX2-5" fmla="*/ 1800000 w 3600000"/>
                <a:gd name="connsiteY2-6" fmla="*/ 3600000 h 3600000"/>
                <a:gd name="connsiteX3-7" fmla="*/ 0 w 3600000"/>
                <a:gd name="connsiteY3-8" fmla="*/ 1800000 h 3600000"/>
                <a:gd name="connsiteX4-9" fmla="*/ 1891440 w 3600000"/>
                <a:gd name="connsiteY4-10" fmla="*/ 91440 h 3600000"/>
                <a:gd name="connsiteX0-11" fmla="*/ 1800000 w 3600000"/>
                <a:gd name="connsiteY0-12" fmla="*/ 0 h 3600000"/>
                <a:gd name="connsiteX1-13" fmla="*/ 3600000 w 3600000"/>
                <a:gd name="connsiteY1-14" fmla="*/ 1800000 h 3600000"/>
                <a:gd name="connsiteX2-15" fmla="*/ 1800000 w 3600000"/>
                <a:gd name="connsiteY2-16" fmla="*/ 3600000 h 3600000"/>
                <a:gd name="connsiteX3-17" fmla="*/ 0 w 3600000"/>
                <a:gd name="connsiteY3-18" fmla="*/ 1800000 h 3600000"/>
                <a:gd name="connsiteX4-19" fmla="*/ 1891440 w 3600000"/>
                <a:gd name="connsiteY4-20" fmla="*/ 91440 h 3600000"/>
                <a:gd name="connsiteX0-21" fmla="*/ 1800000 w 3600000"/>
                <a:gd name="connsiteY0-22" fmla="*/ 0 h 3600000"/>
                <a:gd name="connsiteX1-23" fmla="*/ 3600000 w 3600000"/>
                <a:gd name="connsiteY1-24" fmla="*/ 1800000 h 3600000"/>
                <a:gd name="connsiteX2-25" fmla="*/ 1800000 w 3600000"/>
                <a:gd name="connsiteY2-26" fmla="*/ 3600000 h 3600000"/>
                <a:gd name="connsiteX3-27" fmla="*/ 0 w 3600000"/>
                <a:gd name="connsiteY3-28" fmla="*/ 1800000 h 3600000"/>
                <a:gd name="connsiteX4-29" fmla="*/ 1891440 w 3600000"/>
                <a:gd name="connsiteY4-30" fmla="*/ 91440 h 3600000"/>
                <a:gd name="connsiteX0-31" fmla="*/ 1800000 w 3600000"/>
                <a:gd name="connsiteY0-32" fmla="*/ 0 h 3600000"/>
                <a:gd name="connsiteX1-33" fmla="*/ 3600000 w 3600000"/>
                <a:gd name="connsiteY1-34" fmla="*/ 1800000 h 3600000"/>
                <a:gd name="connsiteX2-35" fmla="*/ 1800000 w 3600000"/>
                <a:gd name="connsiteY2-36" fmla="*/ 3600000 h 3600000"/>
                <a:gd name="connsiteX3-37" fmla="*/ 0 w 3600000"/>
                <a:gd name="connsiteY3-38" fmla="*/ 1800000 h 3600000"/>
                <a:gd name="connsiteX4-39" fmla="*/ 1891440 w 3600000"/>
                <a:gd name="connsiteY4-40" fmla="*/ 91440 h 3600000"/>
                <a:gd name="connsiteX0-41" fmla="*/ 1800000 w 3600000"/>
                <a:gd name="connsiteY0-42" fmla="*/ 0 h 3600000"/>
                <a:gd name="connsiteX1-43" fmla="*/ 3600000 w 3600000"/>
                <a:gd name="connsiteY1-44" fmla="*/ 1800000 h 3600000"/>
                <a:gd name="connsiteX2-45" fmla="*/ 1800000 w 3600000"/>
                <a:gd name="connsiteY2-46" fmla="*/ 3600000 h 3600000"/>
                <a:gd name="connsiteX3-47" fmla="*/ 0 w 3600000"/>
                <a:gd name="connsiteY3-48" fmla="*/ 1800000 h 3600000"/>
                <a:gd name="connsiteX0-49" fmla="*/ 1800000 w 3600000"/>
                <a:gd name="connsiteY0-50" fmla="*/ 0 h 3600000"/>
                <a:gd name="connsiteX1-51" fmla="*/ 3600000 w 3600000"/>
                <a:gd name="connsiteY1-52" fmla="*/ 1800000 h 3600000"/>
                <a:gd name="connsiteX2-53" fmla="*/ 1800000 w 3600000"/>
                <a:gd name="connsiteY2-54" fmla="*/ 3600000 h 3600000"/>
                <a:gd name="connsiteX3-55" fmla="*/ 0 w 3600000"/>
                <a:gd name="connsiteY3-56" fmla="*/ 1800000 h 3600000"/>
                <a:gd name="connsiteX0-57" fmla="*/ 1800000 w 3600000"/>
                <a:gd name="connsiteY0-58" fmla="*/ 0 h 3600000"/>
                <a:gd name="connsiteX1-59" fmla="*/ 3600000 w 3600000"/>
                <a:gd name="connsiteY1-60" fmla="*/ 1800000 h 3600000"/>
                <a:gd name="connsiteX2-61" fmla="*/ 1800000 w 3600000"/>
                <a:gd name="connsiteY2-62" fmla="*/ 3600000 h 3600000"/>
                <a:gd name="connsiteX3-63" fmla="*/ 0 w 3600000"/>
                <a:gd name="connsiteY3-64" fmla="*/ 1800000 h 3600000"/>
                <a:gd name="connsiteX0-65" fmla="*/ 3600000 w 3600000"/>
                <a:gd name="connsiteY0-66" fmla="*/ 0 h 1800000"/>
                <a:gd name="connsiteX1-67" fmla="*/ 1800000 w 3600000"/>
                <a:gd name="connsiteY1-68" fmla="*/ 1800000 h 1800000"/>
                <a:gd name="connsiteX2-69" fmla="*/ 0 w 3600000"/>
                <a:gd name="connsiteY2-70" fmla="*/ 0 h 180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600000" h="1800000">
                  <a:moveTo>
                    <a:pt x="3600000" y="0"/>
                  </a:moveTo>
                  <a:cubicBezTo>
                    <a:pt x="3600000" y="994113"/>
                    <a:pt x="2794113" y="1800000"/>
                    <a:pt x="1800000" y="1800000"/>
                  </a:cubicBezTo>
                  <a:cubicBezTo>
                    <a:pt x="805887" y="1800000"/>
                    <a:pt x="0" y="994113"/>
                    <a:pt x="0" y="0"/>
                  </a:cubicBezTo>
                </a:path>
              </a:pathLst>
            </a:custGeom>
            <a:noFill/>
            <a:ln w="15875">
              <a:solidFill>
                <a:schemeClr val="tx1">
                  <a:alpha val="70000"/>
                </a:schemeClr>
              </a:solidFill>
            </a:ln>
            <a:scene3d>
              <a:camera prst="orthographicFront">
                <a:rot lat="480000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1" name="圆虚线"/>
          <p:cNvSpPr/>
          <p:nvPr/>
        </p:nvSpPr>
        <p:spPr>
          <a:xfrm flipV="1">
            <a:off x="2696170" y="6466839"/>
            <a:ext cx="3600000" cy="1800000"/>
          </a:xfrm>
          <a:custGeom>
            <a:avLst/>
            <a:gdLst>
              <a:gd name="connsiteX0" fmla="*/ 0 w 3600000"/>
              <a:gd name="connsiteY0" fmla="*/ 1800000 h 3600000"/>
              <a:gd name="connsiteX1" fmla="*/ 1800000 w 3600000"/>
              <a:gd name="connsiteY1" fmla="*/ 0 h 3600000"/>
              <a:gd name="connsiteX2" fmla="*/ 3600000 w 3600000"/>
              <a:gd name="connsiteY2" fmla="*/ 1800000 h 3600000"/>
              <a:gd name="connsiteX3" fmla="*/ 1800000 w 3600000"/>
              <a:gd name="connsiteY3" fmla="*/ 3600000 h 3600000"/>
              <a:gd name="connsiteX4" fmla="*/ 0 w 3600000"/>
              <a:gd name="connsiteY4" fmla="*/ 1800000 h 3600000"/>
              <a:gd name="connsiteX0-1" fmla="*/ 1800000 w 3600000"/>
              <a:gd name="connsiteY0-2" fmla="*/ 0 h 3600000"/>
              <a:gd name="connsiteX1-3" fmla="*/ 3600000 w 3600000"/>
              <a:gd name="connsiteY1-4" fmla="*/ 1800000 h 3600000"/>
              <a:gd name="connsiteX2-5" fmla="*/ 1800000 w 3600000"/>
              <a:gd name="connsiteY2-6" fmla="*/ 3600000 h 3600000"/>
              <a:gd name="connsiteX3-7" fmla="*/ 0 w 3600000"/>
              <a:gd name="connsiteY3-8" fmla="*/ 1800000 h 3600000"/>
              <a:gd name="connsiteX4-9" fmla="*/ 1891440 w 3600000"/>
              <a:gd name="connsiteY4-10" fmla="*/ 91440 h 3600000"/>
              <a:gd name="connsiteX0-11" fmla="*/ 1800000 w 3600000"/>
              <a:gd name="connsiteY0-12" fmla="*/ 0 h 3600000"/>
              <a:gd name="connsiteX1-13" fmla="*/ 3600000 w 3600000"/>
              <a:gd name="connsiteY1-14" fmla="*/ 1800000 h 3600000"/>
              <a:gd name="connsiteX2-15" fmla="*/ 1800000 w 3600000"/>
              <a:gd name="connsiteY2-16" fmla="*/ 3600000 h 3600000"/>
              <a:gd name="connsiteX3-17" fmla="*/ 0 w 3600000"/>
              <a:gd name="connsiteY3-18" fmla="*/ 1800000 h 3600000"/>
              <a:gd name="connsiteX4-19" fmla="*/ 1891440 w 3600000"/>
              <a:gd name="connsiteY4-20" fmla="*/ 91440 h 3600000"/>
              <a:gd name="connsiteX0-21" fmla="*/ 1800000 w 3600000"/>
              <a:gd name="connsiteY0-22" fmla="*/ 0 h 3600000"/>
              <a:gd name="connsiteX1-23" fmla="*/ 3600000 w 3600000"/>
              <a:gd name="connsiteY1-24" fmla="*/ 1800000 h 3600000"/>
              <a:gd name="connsiteX2-25" fmla="*/ 1800000 w 3600000"/>
              <a:gd name="connsiteY2-26" fmla="*/ 3600000 h 3600000"/>
              <a:gd name="connsiteX3-27" fmla="*/ 0 w 3600000"/>
              <a:gd name="connsiteY3-28" fmla="*/ 1800000 h 3600000"/>
              <a:gd name="connsiteX4-29" fmla="*/ 1891440 w 3600000"/>
              <a:gd name="connsiteY4-30" fmla="*/ 91440 h 3600000"/>
              <a:gd name="connsiteX0-31" fmla="*/ 1800000 w 3600000"/>
              <a:gd name="connsiteY0-32" fmla="*/ 0 h 3600000"/>
              <a:gd name="connsiteX1-33" fmla="*/ 3600000 w 3600000"/>
              <a:gd name="connsiteY1-34" fmla="*/ 1800000 h 3600000"/>
              <a:gd name="connsiteX2-35" fmla="*/ 1800000 w 3600000"/>
              <a:gd name="connsiteY2-36" fmla="*/ 3600000 h 3600000"/>
              <a:gd name="connsiteX3-37" fmla="*/ 0 w 3600000"/>
              <a:gd name="connsiteY3-38" fmla="*/ 1800000 h 3600000"/>
              <a:gd name="connsiteX4-39" fmla="*/ 1891440 w 3600000"/>
              <a:gd name="connsiteY4-40" fmla="*/ 91440 h 3600000"/>
              <a:gd name="connsiteX0-41" fmla="*/ 1800000 w 3600000"/>
              <a:gd name="connsiteY0-42" fmla="*/ 0 h 3600000"/>
              <a:gd name="connsiteX1-43" fmla="*/ 3600000 w 3600000"/>
              <a:gd name="connsiteY1-44" fmla="*/ 1800000 h 3600000"/>
              <a:gd name="connsiteX2-45" fmla="*/ 1800000 w 3600000"/>
              <a:gd name="connsiteY2-46" fmla="*/ 3600000 h 3600000"/>
              <a:gd name="connsiteX3-47" fmla="*/ 0 w 3600000"/>
              <a:gd name="connsiteY3-48" fmla="*/ 1800000 h 3600000"/>
              <a:gd name="connsiteX0-49" fmla="*/ 1800000 w 3600000"/>
              <a:gd name="connsiteY0-50" fmla="*/ 0 h 3600000"/>
              <a:gd name="connsiteX1-51" fmla="*/ 3600000 w 3600000"/>
              <a:gd name="connsiteY1-52" fmla="*/ 1800000 h 3600000"/>
              <a:gd name="connsiteX2-53" fmla="*/ 1800000 w 3600000"/>
              <a:gd name="connsiteY2-54" fmla="*/ 3600000 h 3600000"/>
              <a:gd name="connsiteX3-55" fmla="*/ 0 w 3600000"/>
              <a:gd name="connsiteY3-56" fmla="*/ 1800000 h 3600000"/>
              <a:gd name="connsiteX0-57" fmla="*/ 1800000 w 3600000"/>
              <a:gd name="connsiteY0-58" fmla="*/ 0 h 3600000"/>
              <a:gd name="connsiteX1-59" fmla="*/ 3600000 w 3600000"/>
              <a:gd name="connsiteY1-60" fmla="*/ 1800000 h 3600000"/>
              <a:gd name="connsiteX2-61" fmla="*/ 1800000 w 3600000"/>
              <a:gd name="connsiteY2-62" fmla="*/ 3600000 h 3600000"/>
              <a:gd name="connsiteX3-63" fmla="*/ 0 w 3600000"/>
              <a:gd name="connsiteY3-64" fmla="*/ 1800000 h 3600000"/>
              <a:gd name="connsiteX0-65" fmla="*/ 3600000 w 3600000"/>
              <a:gd name="connsiteY0-66" fmla="*/ 0 h 1800000"/>
              <a:gd name="connsiteX1-67" fmla="*/ 1800000 w 3600000"/>
              <a:gd name="connsiteY1-68" fmla="*/ 1800000 h 1800000"/>
              <a:gd name="connsiteX2-69" fmla="*/ 0 w 3600000"/>
              <a:gd name="connsiteY2-70" fmla="*/ 0 h 180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600000" h="1800000">
                <a:moveTo>
                  <a:pt x="3600000" y="0"/>
                </a:moveTo>
                <a:cubicBezTo>
                  <a:pt x="3600000" y="994113"/>
                  <a:pt x="2794113" y="1800000"/>
                  <a:pt x="1800000" y="1800000"/>
                </a:cubicBezTo>
                <a:cubicBezTo>
                  <a:pt x="805887" y="1800000"/>
                  <a:pt x="0" y="994113"/>
                  <a:pt x="0" y="0"/>
                </a:cubicBezTo>
              </a:path>
            </a:pathLst>
          </a:custGeom>
          <a:noFill/>
          <a:ln w="15875">
            <a:solidFill>
              <a:schemeClr val="tx1">
                <a:alpha val="70000"/>
              </a:schemeClr>
            </a:solidFill>
            <a:prstDash val="dash"/>
          </a:ln>
          <a:scene3d>
            <a:camera prst="orthographicFront">
              <a:rot lat="45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2" name="圆实线"/>
          <p:cNvSpPr/>
          <p:nvPr/>
        </p:nvSpPr>
        <p:spPr>
          <a:xfrm>
            <a:off x="2696170" y="6927326"/>
            <a:ext cx="3600000" cy="1800000"/>
          </a:xfrm>
          <a:custGeom>
            <a:avLst/>
            <a:gdLst>
              <a:gd name="connsiteX0" fmla="*/ 0 w 3600000"/>
              <a:gd name="connsiteY0" fmla="*/ 1800000 h 3600000"/>
              <a:gd name="connsiteX1" fmla="*/ 1800000 w 3600000"/>
              <a:gd name="connsiteY1" fmla="*/ 0 h 3600000"/>
              <a:gd name="connsiteX2" fmla="*/ 3600000 w 3600000"/>
              <a:gd name="connsiteY2" fmla="*/ 1800000 h 3600000"/>
              <a:gd name="connsiteX3" fmla="*/ 1800000 w 3600000"/>
              <a:gd name="connsiteY3" fmla="*/ 3600000 h 3600000"/>
              <a:gd name="connsiteX4" fmla="*/ 0 w 3600000"/>
              <a:gd name="connsiteY4" fmla="*/ 1800000 h 3600000"/>
              <a:gd name="connsiteX0-1" fmla="*/ 1800000 w 3600000"/>
              <a:gd name="connsiteY0-2" fmla="*/ 0 h 3600000"/>
              <a:gd name="connsiteX1-3" fmla="*/ 3600000 w 3600000"/>
              <a:gd name="connsiteY1-4" fmla="*/ 1800000 h 3600000"/>
              <a:gd name="connsiteX2-5" fmla="*/ 1800000 w 3600000"/>
              <a:gd name="connsiteY2-6" fmla="*/ 3600000 h 3600000"/>
              <a:gd name="connsiteX3-7" fmla="*/ 0 w 3600000"/>
              <a:gd name="connsiteY3-8" fmla="*/ 1800000 h 3600000"/>
              <a:gd name="connsiteX4-9" fmla="*/ 1891440 w 3600000"/>
              <a:gd name="connsiteY4-10" fmla="*/ 91440 h 3600000"/>
              <a:gd name="connsiteX0-11" fmla="*/ 1800000 w 3600000"/>
              <a:gd name="connsiteY0-12" fmla="*/ 0 h 3600000"/>
              <a:gd name="connsiteX1-13" fmla="*/ 3600000 w 3600000"/>
              <a:gd name="connsiteY1-14" fmla="*/ 1800000 h 3600000"/>
              <a:gd name="connsiteX2-15" fmla="*/ 1800000 w 3600000"/>
              <a:gd name="connsiteY2-16" fmla="*/ 3600000 h 3600000"/>
              <a:gd name="connsiteX3-17" fmla="*/ 0 w 3600000"/>
              <a:gd name="connsiteY3-18" fmla="*/ 1800000 h 3600000"/>
              <a:gd name="connsiteX4-19" fmla="*/ 1891440 w 3600000"/>
              <a:gd name="connsiteY4-20" fmla="*/ 91440 h 3600000"/>
              <a:gd name="connsiteX0-21" fmla="*/ 1800000 w 3600000"/>
              <a:gd name="connsiteY0-22" fmla="*/ 0 h 3600000"/>
              <a:gd name="connsiteX1-23" fmla="*/ 3600000 w 3600000"/>
              <a:gd name="connsiteY1-24" fmla="*/ 1800000 h 3600000"/>
              <a:gd name="connsiteX2-25" fmla="*/ 1800000 w 3600000"/>
              <a:gd name="connsiteY2-26" fmla="*/ 3600000 h 3600000"/>
              <a:gd name="connsiteX3-27" fmla="*/ 0 w 3600000"/>
              <a:gd name="connsiteY3-28" fmla="*/ 1800000 h 3600000"/>
              <a:gd name="connsiteX4-29" fmla="*/ 1891440 w 3600000"/>
              <a:gd name="connsiteY4-30" fmla="*/ 91440 h 3600000"/>
              <a:gd name="connsiteX0-31" fmla="*/ 1800000 w 3600000"/>
              <a:gd name="connsiteY0-32" fmla="*/ 0 h 3600000"/>
              <a:gd name="connsiteX1-33" fmla="*/ 3600000 w 3600000"/>
              <a:gd name="connsiteY1-34" fmla="*/ 1800000 h 3600000"/>
              <a:gd name="connsiteX2-35" fmla="*/ 1800000 w 3600000"/>
              <a:gd name="connsiteY2-36" fmla="*/ 3600000 h 3600000"/>
              <a:gd name="connsiteX3-37" fmla="*/ 0 w 3600000"/>
              <a:gd name="connsiteY3-38" fmla="*/ 1800000 h 3600000"/>
              <a:gd name="connsiteX4-39" fmla="*/ 1891440 w 3600000"/>
              <a:gd name="connsiteY4-40" fmla="*/ 91440 h 3600000"/>
              <a:gd name="connsiteX0-41" fmla="*/ 1800000 w 3600000"/>
              <a:gd name="connsiteY0-42" fmla="*/ 0 h 3600000"/>
              <a:gd name="connsiteX1-43" fmla="*/ 3600000 w 3600000"/>
              <a:gd name="connsiteY1-44" fmla="*/ 1800000 h 3600000"/>
              <a:gd name="connsiteX2-45" fmla="*/ 1800000 w 3600000"/>
              <a:gd name="connsiteY2-46" fmla="*/ 3600000 h 3600000"/>
              <a:gd name="connsiteX3-47" fmla="*/ 0 w 3600000"/>
              <a:gd name="connsiteY3-48" fmla="*/ 1800000 h 3600000"/>
              <a:gd name="connsiteX0-49" fmla="*/ 1800000 w 3600000"/>
              <a:gd name="connsiteY0-50" fmla="*/ 0 h 3600000"/>
              <a:gd name="connsiteX1-51" fmla="*/ 3600000 w 3600000"/>
              <a:gd name="connsiteY1-52" fmla="*/ 1800000 h 3600000"/>
              <a:gd name="connsiteX2-53" fmla="*/ 1800000 w 3600000"/>
              <a:gd name="connsiteY2-54" fmla="*/ 3600000 h 3600000"/>
              <a:gd name="connsiteX3-55" fmla="*/ 0 w 3600000"/>
              <a:gd name="connsiteY3-56" fmla="*/ 1800000 h 3600000"/>
              <a:gd name="connsiteX0-57" fmla="*/ 1800000 w 3600000"/>
              <a:gd name="connsiteY0-58" fmla="*/ 0 h 3600000"/>
              <a:gd name="connsiteX1-59" fmla="*/ 3600000 w 3600000"/>
              <a:gd name="connsiteY1-60" fmla="*/ 1800000 h 3600000"/>
              <a:gd name="connsiteX2-61" fmla="*/ 1800000 w 3600000"/>
              <a:gd name="connsiteY2-62" fmla="*/ 3600000 h 3600000"/>
              <a:gd name="connsiteX3-63" fmla="*/ 0 w 3600000"/>
              <a:gd name="connsiteY3-64" fmla="*/ 1800000 h 3600000"/>
              <a:gd name="connsiteX0-65" fmla="*/ 3600000 w 3600000"/>
              <a:gd name="connsiteY0-66" fmla="*/ 0 h 1800000"/>
              <a:gd name="connsiteX1-67" fmla="*/ 1800000 w 3600000"/>
              <a:gd name="connsiteY1-68" fmla="*/ 1800000 h 1800000"/>
              <a:gd name="connsiteX2-69" fmla="*/ 0 w 3600000"/>
              <a:gd name="connsiteY2-70" fmla="*/ 0 h 180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600000" h="1800000">
                <a:moveTo>
                  <a:pt x="3600000" y="0"/>
                </a:moveTo>
                <a:cubicBezTo>
                  <a:pt x="3600000" y="994113"/>
                  <a:pt x="2794113" y="1800000"/>
                  <a:pt x="1800000" y="1800000"/>
                </a:cubicBezTo>
                <a:cubicBezTo>
                  <a:pt x="805887" y="1800000"/>
                  <a:pt x="0" y="994113"/>
                  <a:pt x="0" y="0"/>
                </a:cubicBezTo>
              </a:path>
            </a:pathLst>
          </a:custGeom>
          <a:noFill/>
          <a:ln w="15875">
            <a:solidFill>
              <a:schemeClr val="tx1">
                <a:alpha val="70000"/>
              </a:schemeClr>
            </a:solidFill>
            <a:prstDash val="dash"/>
          </a:ln>
          <a:scene3d>
            <a:camera prst="orthographicFront">
              <a:rot lat="45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47" name="雷达"/>
          <p:cNvGrpSpPr/>
          <p:nvPr/>
        </p:nvGrpSpPr>
        <p:grpSpPr>
          <a:xfrm>
            <a:off x="10291923" y="9746731"/>
            <a:ext cx="360001" cy="605667"/>
            <a:chOff x="10953225" y="4525195"/>
            <a:chExt cx="360001" cy="605667"/>
          </a:xfrm>
        </p:grpSpPr>
        <p:sp>
          <p:nvSpPr>
            <p:cNvPr id="141" name="椭圆 140"/>
            <p:cNvSpPr>
              <a:spLocks noChangeAspect="1"/>
            </p:cNvSpPr>
            <p:nvPr/>
          </p:nvSpPr>
          <p:spPr>
            <a:xfrm>
              <a:off x="10953225" y="477086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>
              <a:off x="10971226" y="4594037"/>
              <a:ext cx="323999" cy="324001"/>
            </a:xfrm>
            <a:prstGeom prst="ellipse">
              <a:avLst/>
            </a:prstGeom>
            <a:solidFill>
              <a:srgbClr val="385723"/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190500">
              <a:extrusionClr>
                <a:srgbClr val="385723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>
              <a:off x="10953226" y="4525195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2" name="直接箭头连接符 11"/>
          <p:cNvCxnSpPr/>
          <p:nvPr/>
        </p:nvCxnSpPr>
        <p:spPr>
          <a:xfrm flipH="1" flipV="1">
            <a:off x="9191628" y="9202885"/>
            <a:ext cx="1118295" cy="825531"/>
          </a:xfrm>
          <a:prstGeom prst="straightConnector1">
            <a:avLst/>
          </a:prstGeom>
          <a:ln w="19050" cap="rnd">
            <a:solidFill>
              <a:schemeClr val="dk1">
                <a:alpha val="70000"/>
              </a:schemeClr>
            </a:solidFill>
            <a:prstDash val="sysDash"/>
            <a:tailEnd type="triangle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10507461" y="8997001"/>
            <a:ext cx="527492" cy="1080834"/>
          </a:xfrm>
          <a:prstGeom prst="straightConnector1">
            <a:avLst/>
          </a:prstGeom>
          <a:ln w="19050" cap="rnd">
            <a:solidFill>
              <a:schemeClr val="dk1">
                <a:alpha val="70000"/>
              </a:schemeClr>
            </a:solidFill>
            <a:prstDash val="sysDash"/>
            <a:tailEnd type="triangle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0590012" y="9052627"/>
            <a:ext cx="1176191" cy="1031320"/>
          </a:xfrm>
          <a:prstGeom prst="straightConnector1">
            <a:avLst/>
          </a:prstGeom>
          <a:ln w="19050" cap="rnd">
            <a:solidFill>
              <a:schemeClr val="dk1">
                <a:alpha val="70000"/>
              </a:schemeClr>
            </a:solidFill>
            <a:prstDash val="sysDash"/>
            <a:tailEnd type="triangle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4496170" y="6709699"/>
            <a:ext cx="1307306" cy="0"/>
          </a:xfrm>
          <a:prstGeom prst="line">
            <a:avLst/>
          </a:prstGeom>
          <a:ln w="12700" cap="rnd">
            <a:solidFill>
              <a:schemeClr val="tx1"/>
            </a:solidFill>
            <a:round/>
            <a:headEnd type="triangle"/>
          </a:ln>
          <a:scene3d>
            <a:camera prst="perspectiveFront" fov="0">
              <a:rot lat="1500000" lon="18899995" rev="0"/>
            </a:camera>
            <a:lightRig rig="threePt" dir="t"/>
          </a:scene3d>
          <a:sp3d z="127000">
            <a:bevelT w="127000" h="25400"/>
            <a:bevelB w="127000" h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5717659" y="6539573"/>
            <a:ext cx="1818575" cy="0"/>
          </a:xfrm>
          <a:prstGeom prst="line">
            <a:avLst/>
          </a:prstGeom>
          <a:ln w="12700" cap="rnd">
            <a:solidFill>
              <a:schemeClr val="tx1"/>
            </a:solidFill>
            <a:round/>
            <a:headEnd type="triangle"/>
          </a:ln>
          <a:scene3d>
            <a:camera prst="perspectiveFront" fov="0">
              <a:rot lat="0" lon="0" rev="10800000"/>
            </a:camera>
            <a:lightRig rig="threePt" dir="t"/>
          </a:scene3d>
          <a:sp3d z="127000">
            <a:bevelT w="127000" h="25400"/>
            <a:bevelB w="127000" h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任意多边形: 形状 51"/>
          <p:cNvSpPr/>
          <p:nvPr/>
        </p:nvSpPr>
        <p:spPr>
          <a:xfrm rot="2048959">
            <a:off x="9368497" y="8630464"/>
            <a:ext cx="360814" cy="677405"/>
          </a:xfrm>
          <a:custGeom>
            <a:avLst/>
            <a:gdLst>
              <a:gd name="connsiteX0" fmla="*/ 0 w 342900"/>
              <a:gd name="connsiteY0" fmla="*/ 1076325 h 1076325"/>
              <a:gd name="connsiteX1" fmla="*/ 123825 w 342900"/>
              <a:gd name="connsiteY1" fmla="*/ 452437 h 1076325"/>
              <a:gd name="connsiteX2" fmla="*/ 342900 w 342900"/>
              <a:gd name="connsiteY2" fmla="*/ 0 h 1076325"/>
              <a:gd name="connsiteX0-1" fmla="*/ 0 w 342900"/>
              <a:gd name="connsiteY0-2" fmla="*/ 1076325 h 1076325"/>
              <a:gd name="connsiteX1-3" fmla="*/ 133350 w 342900"/>
              <a:gd name="connsiteY1-4" fmla="*/ 488155 h 1076325"/>
              <a:gd name="connsiteX2-5" fmla="*/ 342900 w 342900"/>
              <a:gd name="connsiteY2-6" fmla="*/ 0 h 1076325"/>
              <a:gd name="connsiteX0-7" fmla="*/ 0 w 342900"/>
              <a:gd name="connsiteY0-8" fmla="*/ 1076325 h 1076325"/>
              <a:gd name="connsiteX1-9" fmla="*/ 133350 w 342900"/>
              <a:gd name="connsiteY1-10" fmla="*/ 488155 h 1076325"/>
              <a:gd name="connsiteX2-11" fmla="*/ 342900 w 342900"/>
              <a:gd name="connsiteY2-12" fmla="*/ 0 h 1076325"/>
              <a:gd name="connsiteX0-13" fmla="*/ 0 w 266700"/>
              <a:gd name="connsiteY0-14" fmla="*/ 1121569 h 1121569"/>
              <a:gd name="connsiteX1-15" fmla="*/ 57150 w 266700"/>
              <a:gd name="connsiteY1-16" fmla="*/ 488155 h 1121569"/>
              <a:gd name="connsiteX2-17" fmla="*/ 266700 w 266700"/>
              <a:gd name="connsiteY2-18" fmla="*/ 0 h 1121569"/>
              <a:gd name="connsiteX0-19" fmla="*/ 4176 w 270876"/>
              <a:gd name="connsiteY0-20" fmla="*/ 1121569 h 1121569"/>
              <a:gd name="connsiteX1-21" fmla="*/ 61326 w 270876"/>
              <a:gd name="connsiteY1-22" fmla="*/ 488155 h 1121569"/>
              <a:gd name="connsiteX2-23" fmla="*/ 270876 w 270876"/>
              <a:gd name="connsiteY2-24" fmla="*/ 0 h 1121569"/>
              <a:gd name="connsiteX0-25" fmla="*/ 4176 w 278020"/>
              <a:gd name="connsiteY0-26" fmla="*/ 1116807 h 1116807"/>
              <a:gd name="connsiteX1-27" fmla="*/ 61326 w 278020"/>
              <a:gd name="connsiteY1-28" fmla="*/ 483393 h 1116807"/>
              <a:gd name="connsiteX2-29" fmla="*/ 278020 w 278020"/>
              <a:gd name="connsiteY2-30" fmla="*/ 0 h 1116807"/>
              <a:gd name="connsiteX0-31" fmla="*/ 4176 w 278020"/>
              <a:gd name="connsiteY0-32" fmla="*/ 1116807 h 1116807"/>
              <a:gd name="connsiteX1-33" fmla="*/ 61326 w 278020"/>
              <a:gd name="connsiteY1-34" fmla="*/ 483393 h 1116807"/>
              <a:gd name="connsiteX2-35" fmla="*/ 278020 w 278020"/>
              <a:gd name="connsiteY2-36" fmla="*/ 0 h 11168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78020" h="1116807">
                <a:moveTo>
                  <a:pt x="4176" y="1116807"/>
                </a:moveTo>
                <a:cubicBezTo>
                  <a:pt x="-7731" y="894556"/>
                  <a:pt x="4176" y="662780"/>
                  <a:pt x="61326" y="483393"/>
                </a:cubicBezTo>
                <a:cubicBezTo>
                  <a:pt x="108951" y="301625"/>
                  <a:pt x="224045" y="81756"/>
                  <a:pt x="278020" y="0"/>
                </a:cubicBezTo>
              </a:path>
            </a:pathLst>
          </a:custGeom>
          <a:ln w="19050">
            <a:solidFill>
              <a:srgbClr val="7030A0">
                <a:alpha val="70000"/>
              </a:srgbClr>
            </a:solidFill>
            <a:headEnd type="triangle"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" h="12700"/>
            <a:bevelB w="12700" h="12700"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>
            <a:cxnSpLocks noChangeAspect="1"/>
          </p:cNvCxnSpPr>
          <p:nvPr/>
        </p:nvCxnSpPr>
        <p:spPr>
          <a:xfrm rot="-120000" flipV="1">
            <a:off x="10992131" y="8995811"/>
            <a:ext cx="44731" cy="90000"/>
          </a:xfrm>
          <a:prstGeom prst="straightConnector1">
            <a:avLst/>
          </a:prstGeom>
          <a:ln w="19050" cap="rnd">
            <a:solidFill>
              <a:schemeClr val="dk1"/>
            </a:solidFill>
            <a:prstDash val="sysDash"/>
            <a:round/>
            <a:tailEnd type="triangle" w="med" len="med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8671922" y="6539573"/>
            <a:ext cx="3600000" cy="3600000"/>
            <a:chOff x="1314924" y="3800244"/>
            <a:chExt cx="3600000" cy="3600000"/>
          </a:xfrm>
          <a:scene3d>
            <a:camera prst="orthographicFront">
              <a:rot lat="4500000" lon="0" rev="10800000"/>
            </a:camera>
            <a:lightRig rig="threePt" dir="t"/>
          </a:scene3d>
        </p:grpSpPr>
        <p:sp>
          <p:nvSpPr>
            <p:cNvPr id="49" name="小圆"/>
            <p:cNvSpPr>
              <a:spLocks noChangeAspect="1"/>
            </p:cNvSpPr>
            <p:nvPr/>
          </p:nvSpPr>
          <p:spPr>
            <a:xfrm>
              <a:off x="1494924" y="3980244"/>
              <a:ext cx="3240000" cy="324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 w="12700">
              <a:noFill/>
            </a:ln>
            <a:sp3d z="-171450" contourW="12700" prstMaterial="matte">
              <a:bevelT w="1620000" h="1620520"/>
              <a:bevelB w="1620520" h="1620520"/>
              <a:contourClr>
                <a:schemeClr val="bg2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大圆"/>
            <p:cNvSpPr>
              <a:spLocks noChangeAspect="1"/>
            </p:cNvSpPr>
            <p:nvPr/>
          </p:nvSpPr>
          <p:spPr>
            <a:xfrm>
              <a:off x="1314924" y="3800244"/>
              <a:ext cx="3600000" cy="360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 w="12700">
              <a:noFill/>
            </a:ln>
            <a:sp3d contourW="12700" prstMaterial="plastic">
              <a:bevelT w="1800000" h="1799590"/>
              <a:bevelB w="1799590" h="1799590"/>
              <a:contourClr>
                <a:schemeClr val="bg2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3631099" y="5087997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sp3d z="-292100" prstMaterial="matte">
              <a:bevelT w="72000" h="57150"/>
              <a:bevelB w="72390" h="57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726629" y="5209037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sp3d z="-565150" prstMaterial="matte">
              <a:bevelT w="72000" h="57150"/>
              <a:bevelB w="72390" h="57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476272" y="4623853"/>
              <a:ext cx="108000" cy="108000"/>
            </a:xfrm>
            <a:prstGeom prst="ellipse">
              <a:avLst/>
            </a:prstGeom>
            <a:solidFill>
              <a:srgbClr val="00B0F0"/>
            </a:solidFill>
            <a:ln w="12700">
              <a:noFill/>
            </a:ln>
            <a:sp3d z="-330200" prstMaterial="matte">
              <a:bevelT w="72000" h="57150"/>
              <a:bevelB w="72390" h="57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361154" y="5419510"/>
              <a:ext cx="108000" cy="108000"/>
            </a:xfrm>
            <a:prstGeom prst="ellipse">
              <a:avLst/>
            </a:prstGeom>
            <a:solidFill>
              <a:srgbClr val="00B0F0"/>
            </a:solidFill>
            <a:ln w="12700">
              <a:noFill/>
            </a:ln>
            <a:sp3d z="-781050" prstMaterial="matte">
              <a:bevelT w="72000" h="57150"/>
              <a:bevelB w="72390" h="57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51" name="任意多边形: 形状 150"/>
          <p:cNvSpPr/>
          <p:nvPr/>
        </p:nvSpPr>
        <p:spPr>
          <a:xfrm rot="5400000">
            <a:off x="11398534" y="8652136"/>
            <a:ext cx="70762" cy="664573"/>
          </a:xfrm>
          <a:custGeom>
            <a:avLst/>
            <a:gdLst>
              <a:gd name="connsiteX0" fmla="*/ 0 w 342900"/>
              <a:gd name="connsiteY0" fmla="*/ 1076325 h 1076325"/>
              <a:gd name="connsiteX1" fmla="*/ 123825 w 342900"/>
              <a:gd name="connsiteY1" fmla="*/ 452437 h 1076325"/>
              <a:gd name="connsiteX2" fmla="*/ 342900 w 342900"/>
              <a:gd name="connsiteY2" fmla="*/ 0 h 1076325"/>
              <a:gd name="connsiteX0-1" fmla="*/ 0 w 342900"/>
              <a:gd name="connsiteY0-2" fmla="*/ 1076325 h 1076325"/>
              <a:gd name="connsiteX1-3" fmla="*/ 133350 w 342900"/>
              <a:gd name="connsiteY1-4" fmla="*/ 488155 h 1076325"/>
              <a:gd name="connsiteX2-5" fmla="*/ 342900 w 342900"/>
              <a:gd name="connsiteY2-6" fmla="*/ 0 h 1076325"/>
              <a:gd name="connsiteX0-7" fmla="*/ 0 w 342900"/>
              <a:gd name="connsiteY0-8" fmla="*/ 1076325 h 1076325"/>
              <a:gd name="connsiteX1-9" fmla="*/ 133350 w 342900"/>
              <a:gd name="connsiteY1-10" fmla="*/ 488155 h 1076325"/>
              <a:gd name="connsiteX2-11" fmla="*/ 342900 w 342900"/>
              <a:gd name="connsiteY2-12" fmla="*/ 0 h 1076325"/>
              <a:gd name="connsiteX0-13" fmla="*/ 0 w 266700"/>
              <a:gd name="connsiteY0-14" fmla="*/ 1121569 h 1121569"/>
              <a:gd name="connsiteX1-15" fmla="*/ 57150 w 266700"/>
              <a:gd name="connsiteY1-16" fmla="*/ 488155 h 1121569"/>
              <a:gd name="connsiteX2-17" fmla="*/ 266700 w 266700"/>
              <a:gd name="connsiteY2-18" fmla="*/ 0 h 1121569"/>
              <a:gd name="connsiteX0-19" fmla="*/ 4176 w 270876"/>
              <a:gd name="connsiteY0-20" fmla="*/ 1121569 h 1121569"/>
              <a:gd name="connsiteX1-21" fmla="*/ 61326 w 270876"/>
              <a:gd name="connsiteY1-22" fmla="*/ 488155 h 1121569"/>
              <a:gd name="connsiteX2-23" fmla="*/ 270876 w 270876"/>
              <a:gd name="connsiteY2-24" fmla="*/ 0 h 1121569"/>
              <a:gd name="connsiteX0-25" fmla="*/ 4176 w 278020"/>
              <a:gd name="connsiteY0-26" fmla="*/ 1116807 h 1116807"/>
              <a:gd name="connsiteX1-27" fmla="*/ 61326 w 278020"/>
              <a:gd name="connsiteY1-28" fmla="*/ 483393 h 1116807"/>
              <a:gd name="connsiteX2-29" fmla="*/ 278020 w 278020"/>
              <a:gd name="connsiteY2-30" fmla="*/ 0 h 1116807"/>
              <a:gd name="connsiteX0-31" fmla="*/ 4176 w 278020"/>
              <a:gd name="connsiteY0-32" fmla="*/ 1116807 h 1116807"/>
              <a:gd name="connsiteX1-33" fmla="*/ 61326 w 278020"/>
              <a:gd name="connsiteY1-34" fmla="*/ 483393 h 1116807"/>
              <a:gd name="connsiteX2-35" fmla="*/ 278020 w 278020"/>
              <a:gd name="connsiteY2-36" fmla="*/ 0 h 11168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78020" h="1116807">
                <a:moveTo>
                  <a:pt x="4176" y="1116807"/>
                </a:moveTo>
                <a:cubicBezTo>
                  <a:pt x="-7731" y="894556"/>
                  <a:pt x="4176" y="662780"/>
                  <a:pt x="61326" y="483393"/>
                </a:cubicBezTo>
                <a:cubicBezTo>
                  <a:pt x="108951" y="301625"/>
                  <a:pt x="224045" y="81756"/>
                  <a:pt x="278020" y="0"/>
                </a:cubicBezTo>
              </a:path>
            </a:pathLst>
          </a:custGeom>
          <a:ln w="19050">
            <a:solidFill>
              <a:srgbClr val="7030A0">
                <a:alpha val="82000"/>
              </a:srgbClr>
            </a:solidFill>
            <a:headEnd type="triangle"/>
          </a:ln>
          <a:scene3d>
            <a:camera prst="orthographicFront">
              <a:rot lat="0" lon="19799981" rev="0"/>
            </a:camera>
            <a:lightRig rig="threePt" dir="t"/>
          </a:scene3d>
          <a:sp3d>
            <a:bevelT w="12700" h="12700"/>
            <a:bevelB w="12700" h="12700"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1" name="直接箭头连接符 170"/>
          <p:cNvCxnSpPr>
            <a:cxnSpLocks noChangeAspect="1"/>
          </p:cNvCxnSpPr>
          <p:nvPr/>
        </p:nvCxnSpPr>
        <p:spPr>
          <a:xfrm rot="1500000" flipV="1">
            <a:off x="11701483" y="9038340"/>
            <a:ext cx="45351" cy="99846"/>
          </a:xfrm>
          <a:prstGeom prst="straightConnector1">
            <a:avLst/>
          </a:prstGeom>
          <a:ln w="19050" cap="rnd">
            <a:solidFill>
              <a:schemeClr val="dk1">
                <a:alpha val="50000"/>
              </a:schemeClr>
            </a:solidFill>
            <a:prstDash val="sysDash"/>
            <a:round/>
            <a:tailEnd type="triangle" w="med" len="med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5" name="雷达"/>
          <p:cNvGrpSpPr>
            <a:grpSpLocks noChangeAspect="1"/>
          </p:cNvGrpSpPr>
          <p:nvPr/>
        </p:nvGrpSpPr>
        <p:grpSpPr>
          <a:xfrm>
            <a:off x="8626389" y="12268985"/>
            <a:ext cx="360655" cy="699066"/>
            <a:chOff x="10953225" y="4574472"/>
            <a:chExt cx="360001" cy="556390"/>
          </a:xfrm>
        </p:grpSpPr>
        <p:sp>
          <p:nvSpPr>
            <p:cNvPr id="176" name="椭圆 175"/>
            <p:cNvSpPr>
              <a:spLocks noChangeAspect="1"/>
            </p:cNvSpPr>
            <p:nvPr/>
          </p:nvSpPr>
          <p:spPr>
            <a:xfrm>
              <a:off x="10953225" y="477086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>
              <a:off x="10971226" y="4630427"/>
              <a:ext cx="323999" cy="324001"/>
            </a:xfrm>
            <a:prstGeom prst="ellipse">
              <a:avLst/>
            </a:prstGeom>
            <a:solidFill>
              <a:srgbClr val="385723"/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190500">
              <a:extrusionClr>
                <a:srgbClr val="385723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10953226" y="457447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179" name="文本框 178"/>
          <p:cNvSpPr txBox="1"/>
          <p:nvPr/>
        </p:nvSpPr>
        <p:spPr>
          <a:xfrm>
            <a:off x="9008952" y="12505184"/>
            <a:ext cx="6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076885" y="12507708"/>
            <a:ext cx="1075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Point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10019864" y="12208635"/>
            <a:ext cx="108000" cy="108000"/>
          </a:xfrm>
          <a:prstGeom prst="ellipse">
            <a:avLst/>
          </a:prstGeom>
          <a:solidFill>
            <a:srgbClr val="00B0F0"/>
          </a:solidFill>
          <a:ln w="12700">
            <a:noFill/>
          </a:ln>
          <a:scene3d>
            <a:camera prst="orthographicFront">
              <a:rot lat="4500000" lon="0" rev="10800000"/>
            </a:camera>
            <a:lightRig rig="threePt" dir="t"/>
          </a:scene3d>
          <a:sp3d z="-330200" prstMaterial="matte">
            <a:bevelT w="72000" h="57150"/>
            <a:bevelB w="72390" h="571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11555300" y="11968642"/>
            <a:ext cx="108000" cy="108000"/>
          </a:xfrm>
          <a:prstGeom prst="ellipse">
            <a:avLst/>
          </a:prstGeom>
          <a:solidFill>
            <a:srgbClr val="FF0000"/>
          </a:solidFill>
          <a:ln w="12700">
            <a:noFill/>
          </a:ln>
          <a:scene3d>
            <a:camera prst="orthographicFront">
              <a:rot lat="4500000" lon="0" rev="10800000"/>
            </a:camera>
            <a:lightRig rig="threePt" dir="t"/>
          </a:scene3d>
          <a:sp3d z="-565150" prstMaterial="matte">
            <a:bevelT w="72000" h="57150"/>
            <a:bevelB w="72390" h="571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1516466" y="12507709"/>
            <a:ext cx="120961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 Point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本框 189"/>
          <p:cNvSpPr txBox="1"/>
          <p:nvPr/>
        </p:nvSpPr>
        <p:spPr>
          <a:xfrm rot="452755">
            <a:off x="10646819" y="8798603"/>
            <a:ext cx="1667079" cy="30777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43218"/>
              </a:avLst>
            </a:prstTxWarp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Alignment Direction</a:t>
            </a:r>
            <a:endParaRPr lang="zh-CN" altLang="en-US" sz="11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2" name="直接连接符 191"/>
          <p:cNvCxnSpPr/>
          <p:nvPr/>
        </p:nvCxnSpPr>
        <p:spPr>
          <a:xfrm>
            <a:off x="11615536" y="10996759"/>
            <a:ext cx="476386" cy="285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文本框 192"/>
          <p:cNvSpPr txBox="1"/>
          <p:nvPr/>
        </p:nvSpPr>
        <p:spPr>
          <a:xfrm>
            <a:off x="11856836" y="11191759"/>
            <a:ext cx="1164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</a:t>
            </a:r>
            <a:endParaRPr lang="en-US" altLang="zh-CN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Sphere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41945" y="13874750"/>
            <a:ext cx="7988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旋转配准模型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IyYmE2NDg2MGYwMzlmZDM0YTE0NGU3MzEyYTBjYTkifQ=="/>
</p:tagLst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1543</Words>
  <Application>WPS 演示</Application>
  <PresentationFormat>自定义</PresentationFormat>
  <Paragraphs>453</Paragraphs>
  <Slides>29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Times New Roman</vt:lpstr>
      <vt:lpstr>Calibri</vt:lpstr>
      <vt:lpstr>Cambria Math</vt:lpstr>
      <vt:lpstr>微软雅黑</vt:lpstr>
      <vt:lpstr>Arial Unicode MS</vt:lpstr>
      <vt:lpstr>等线 Light</vt:lpstr>
      <vt:lpstr>Calibri Light</vt:lpstr>
      <vt:lpstr>等线</vt:lpstr>
      <vt:lpstr>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一川</dc:creator>
  <cp:lastModifiedBy>sdu_nav</cp:lastModifiedBy>
  <cp:revision>715</cp:revision>
  <dcterms:created xsi:type="dcterms:W3CDTF">2023-06-25T03:14:00Z</dcterms:created>
  <dcterms:modified xsi:type="dcterms:W3CDTF">2024-10-08T01:45:35Z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7B8E50F7F8544F529869CFBCC576FCC7_13</vt:lpwstr>
  </property>
  <property fmtid="{D5CDD505-2E9C-101B-9397-08002B2CF9AE}" pid="3" name="KSOProductBuildVer">
    <vt:lpwstr>2052-12.1.0.18276</vt:lpwstr>
  </property>
</Properties>
</file>